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9" r:id="rId5"/>
    <p:sldId id="278" r:id="rId6"/>
    <p:sldId id="276" r:id="rId7"/>
    <p:sldId id="281" r:id="rId8"/>
    <p:sldId id="28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094643-935A-4EA1-A201-4F538241CF4F}" v="2" dt="2021-02-04T09:56:12.315"/>
    <p1510:client id="{C0F9C54A-E9F6-4F97-AF46-2F82E72F1F10}" v="1" dt="2021-02-04T09:57:27.8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87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2E8E1-574A-4703-B320-2C61CF7D90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65F7DEF-BFAE-4043-A0A0-174A653CBE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63689DE-C1AB-4FDA-8751-8D4B4B9B00F2}"/>
              </a:ext>
            </a:extLst>
          </p:cNvPr>
          <p:cNvSpPr>
            <a:spLocks noGrp="1"/>
          </p:cNvSpPr>
          <p:nvPr>
            <p:ph type="dt" sz="half" idx="10"/>
          </p:nvPr>
        </p:nvSpPr>
        <p:spPr/>
        <p:txBody>
          <a:bodyPr/>
          <a:lstStyle/>
          <a:p>
            <a:fld id="{5BD02536-E11A-43B8-9EDC-8058C7094B2E}" type="datetimeFigureOut">
              <a:rPr lang="en-GB" smtClean="0"/>
              <a:t>16/02/2021</a:t>
            </a:fld>
            <a:endParaRPr lang="en-GB"/>
          </a:p>
        </p:txBody>
      </p:sp>
      <p:sp>
        <p:nvSpPr>
          <p:cNvPr id="5" name="Footer Placeholder 4">
            <a:extLst>
              <a:ext uri="{FF2B5EF4-FFF2-40B4-BE49-F238E27FC236}">
                <a16:creationId xmlns:a16="http://schemas.microsoft.com/office/drawing/2014/main" id="{5FEB5387-10A5-4798-8D9D-0021BED236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53469B-6DFF-4FC0-9927-50F2D7FE0559}"/>
              </a:ext>
            </a:extLst>
          </p:cNvPr>
          <p:cNvSpPr>
            <a:spLocks noGrp="1"/>
          </p:cNvSpPr>
          <p:nvPr>
            <p:ph type="sldNum" sz="quarter" idx="12"/>
          </p:nvPr>
        </p:nvSpPr>
        <p:spPr/>
        <p:txBody>
          <a:bodyPr/>
          <a:lstStyle/>
          <a:p>
            <a:fld id="{2D44A34A-5E77-46D1-BFB6-01EE529BF7DA}" type="slidenum">
              <a:rPr lang="en-GB" smtClean="0"/>
              <a:t>‹#›</a:t>
            </a:fld>
            <a:endParaRPr lang="en-GB"/>
          </a:p>
        </p:txBody>
      </p:sp>
    </p:spTree>
    <p:extLst>
      <p:ext uri="{BB962C8B-B14F-4D97-AF65-F5344CB8AC3E}">
        <p14:creationId xmlns:p14="http://schemas.microsoft.com/office/powerpoint/2010/main" val="1018753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60C06-E017-4E2E-8F46-8BA5D24904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242145-04C4-4C42-9659-B7AE6DF04D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2B3F1E-352B-4C45-93E1-FB1FDF8F3B0A}"/>
              </a:ext>
            </a:extLst>
          </p:cNvPr>
          <p:cNvSpPr>
            <a:spLocks noGrp="1"/>
          </p:cNvSpPr>
          <p:nvPr>
            <p:ph type="dt" sz="half" idx="10"/>
          </p:nvPr>
        </p:nvSpPr>
        <p:spPr/>
        <p:txBody>
          <a:bodyPr/>
          <a:lstStyle/>
          <a:p>
            <a:fld id="{5BD02536-E11A-43B8-9EDC-8058C7094B2E}" type="datetimeFigureOut">
              <a:rPr lang="en-GB" smtClean="0"/>
              <a:t>16/02/2021</a:t>
            </a:fld>
            <a:endParaRPr lang="en-GB"/>
          </a:p>
        </p:txBody>
      </p:sp>
      <p:sp>
        <p:nvSpPr>
          <p:cNvPr id="5" name="Footer Placeholder 4">
            <a:extLst>
              <a:ext uri="{FF2B5EF4-FFF2-40B4-BE49-F238E27FC236}">
                <a16:creationId xmlns:a16="http://schemas.microsoft.com/office/drawing/2014/main" id="{A35916A8-929F-48DF-94C0-7294D27F9E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1CE871-59BE-4075-8B8F-DEAE10A4E4AB}"/>
              </a:ext>
            </a:extLst>
          </p:cNvPr>
          <p:cNvSpPr>
            <a:spLocks noGrp="1"/>
          </p:cNvSpPr>
          <p:nvPr>
            <p:ph type="sldNum" sz="quarter" idx="12"/>
          </p:nvPr>
        </p:nvSpPr>
        <p:spPr/>
        <p:txBody>
          <a:bodyPr/>
          <a:lstStyle/>
          <a:p>
            <a:fld id="{2D44A34A-5E77-46D1-BFB6-01EE529BF7DA}" type="slidenum">
              <a:rPr lang="en-GB" smtClean="0"/>
              <a:t>‹#›</a:t>
            </a:fld>
            <a:endParaRPr lang="en-GB"/>
          </a:p>
        </p:txBody>
      </p:sp>
    </p:spTree>
    <p:extLst>
      <p:ext uri="{BB962C8B-B14F-4D97-AF65-F5344CB8AC3E}">
        <p14:creationId xmlns:p14="http://schemas.microsoft.com/office/powerpoint/2010/main" val="614478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B4566-DEDD-42ED-B31A-457D947C3E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45C2749-895B-4F58-9620-E3A70D7D30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5E8EBB-0832-418A-AAED-D586DD02BD07}"/>
              </a:ext>
            </a:extLst>
          </p:cNvPr>
          <p:cNvSpPr>
            <a:spLocks noGrp="1"/>
          </p:cNvSpPr>
          <p:nvPr>
            <p:ph type="dt" sz="half" idx="10"/>
          </p:nvPr>
        </p:nvSpPr>
        <p:spPr/>
        <p:txBody>
          <a:bodyPr/>
          <a:lstStyle/>
          <a:p>
            <a:fld id="{5BD02536-E11A-43B8-9EDC-8058C7094B2E}" type="datetimeFigureOut">
              <a:rPr lang="en-GB" smtClean="0"/>
              <a:t>16/02/2021</a:t>
            </a:fld>
            <a:endParaRPr lang="en-GB"/>
          </a:p>
        </p:txBody>
      </p:sp>
      <p:sp>
        <p:nvSpPr>
          <p:cNvPr id="5" name="Footer Placeholder 4">
            <a:extLst>
              <a:ext uri="{FF2B5EF4-FFF2-40B4-BE49-F238E27FC236}">
                <a16:creationId xmlns:a16="http://schemas.microsoft.com/office/drawing/2014/main" id="{3B254CBD-031F-4F4B-A58A-150A0A6281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C6F8BB-6ED6-4C0C-B233-27DC2249D9E0}"/>
              </a:ext>
            </a:extLst>
          </p:cNvPr>
          <p:cNvSpPr>
            <a:spLocks noGrp="1"/>
          </p:cNvSpPr>
          <p:nvPr>
            <p:ph type="sldNum" sz="quarter" idx="12"/>
          </p:nvPr>
        </p:nvSpPr>
        <p:spPr/>
        <p:txBody>
          <a:bodyPr/>
          <a:lstStyle/>
          <a:p>
            <a:fld id="{2D44A34A-5E77-46D1-BFB6-01EE529BF7DA}" type="slidenum">
              <a:rPr lang="en-GB" smtClean="0"/>
              <a:t>‹#›</a:t>
            </a:fld>
            <a:endParaRPr lang="en-GB"/>
          </a:p>
        </p:txBody>
      </p:sp>
    </p:spTree>
    <p:extLst>
      <p:ext uri="{BB962C8B-B14F-4D97-AF65-F5344CB8AC3E}">
        <p14:creationId xmlns:p14="http://schemas.microsoft.com/office/powerpoint/2010/main" val="2455572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B532A-D5D1-4592-BE59-3AEBA1AE11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D281EC-357E-4230-A97C-6F0695614E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CF8139F-460F-428C-A68F-A535CA02E8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B44B644-0223-46F6-B4F3-DD5DC7BF7CBA}"/>
              </a:ext>
            </a:extLst>
          </p:cNvPr>
          <p:cNvSpPr>
            <a:spLocks noGrp="1"/>
          </p:cNvSpPr>
          <p:nvPr>
            <p:ph type="dt" sz="half" idx="10"/>
          </p:nvPr>
        </p:nvSpPr>
        <p:spPr/>
        <p:txBody>
          <a:bodyPr/>
          <a:lstStyle/>
          <a:p>
            <a:fld id="{5BD02536-E11A-43B8-9EDC-8058C7094B2E}" type="datetimeFigureOut">
              <a:rPr lang="en-GB" smtClean="0"/>
              <a:t>16/02/2021</a:t>
            </a:fld>
            <a:endParaRPr lang="en-GB"/>
          </a:p>
        </p:txBody>
      </p:sp>
      <p:sp>
        <p:nvSpPr>
          <p:cNvPr id="6" name="Footer Placeholder 5">
            <a:extLst>
              <a:ext uri="{FF2B5EF4-FFF2-40B4-BE49-F238E27FC236}">
                <a16:creationId xmlns:a16="http://schemas.microsoft.com/office/drawing/2014/main" id="{4B81DBC2-5032-453F-8D66-C686236F81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AF22FD-428F-4123-B4C1-B0495F87874E}"/>
              </a:ext>
            </a:extLst>
          </p:cNvPr>
          <p:cNvSpPr>
            <a:spLocks noGrp="1"/>
          </p:cNvSpPr>
          <p:nvPr>
            <p:ph type="sldNum" sz="quarter" idx="12"/>
          </p:nvPr>
        </p:nvSpPr>
        <p:spPr/>
        <p:txBody>
          <a:bodyPr/>
          <a:lstStyle/>
          <a:p>
            <a:fld id="{2D44A34A-5E77-46D1-BFB6-01EE529BF7DA}" type="slidenum">
              <a:rPr lang="en-GB" smtClean="0"/>
              <a:t>‹#›</a:t>
            </a:fld>
            <a:endParaRPr lang="en-GB"/>
          </a:p>
        </p:txBody>
      </p:sp>
    </p:spTree>
    <p:extLst>
      <p:ext uri="{BB962C8B-B14F-4D97-AF65-F5344CB8AC3E}">
        <p14:creationId xmlns:p14="http://schemas.microsoft.com/office/powerpoint/2010/main" val="3095394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768E-33BC-48A9-83E1-0AD203A6DC5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96B0682-722E-4A4A-90AF-FAE383CEE5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7765A9-9C28-4A55-A68A-0FC6CFE7CA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929262E-5FDA-4E55-8A07-15C3CC5BFB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8A4B43-DE38-4D40-8FED-146C832A3A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7EEEC50-2E47-44F7-9A86-9210786B4F36}"/>
              </a:ext>
            </a:extLst>
          </p:cNvPr>
          <p:cNvSpPr>
            <a:spLocks noGrp="1"/>
          </p:cNvSpPr>
          <p:nvPr>
            <p:ph type="dt" sz="half" idx="10"/>
          </p:nvPr>
        </p:nvSpPr>
        <p:spPr/>
        <p:txBody>
          <a:bodyPr/>
          <a:lstStyle/>
          <a:p>
            <a:fld id="{5BD02536-E11A-43B8-9EDC-8058C7094B2E}" type="datetimeFigureOut">
              <a:rPr lang="en-GB" smtClean="0"/>
              <a:t>16/02/2021</a:t>
            </a:fld>
            <a:endParaRPr lang="en-GB"/>
          </a:p>
        </p:txBody>
      </p:sp>
      <p:sp>
        <p:nvSpPr>
          <p:cNvPr id="8" name="Footer Placeholder 7">
            <a:extLst>
              <a:ext uri="{FF2B5EF4-FFF2-40B4-BE49-F238E27FC236}">
                <a16:creationId xmlns:a16="http://schemas.microsoft.com/office/drawing/2014/main" id="{FEEE85C6-5BA3-4AC0-9997-65BBE26BE11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641706F-501C-4BCA-AE36-2096DDBD4F59}"/>
              </a:ext>
            </a:extLst>
          </p:cNvPr>
          <p:cNvSpPr>
            <a:spLocks noGrp="1"/>
          </p:cNvSpPr>
          <p:nvPr>
            <p:ph type="sldNum" sz="quarter" idx="12"/>
          </p:nvPr>
        </p:nvSpPr>
        <p:spPr/>
        <p:txBody>
          <a:bodyPr/>
          <a:lstStyle/>
          <a:p>
            <a:fld id="{2D44A34A-5E77-46D1-BFB6-01EE529BF7DA}" type="slidenum">
              <a:rPr lang="en-GB" smtClean="0"/>
              <a:t>‹#›</a:t>
            </a:fld>
            <a:endParaRPr lang="en-GB"/>
          </a:p>
        </p:txBody>
      </p:sp>
    </p:spTree>
    <p:extLst>
      <p:ext uri="{BB962C8B-B14F-4D97-AF65-F5344CB8AC3E}">
        <p14:creationId xmlns:p14="http://schemas.microsoft.com/office/powerpoint/2010/main" val="2330962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20FA-254B-4B2F-9E7C-B03C9924699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AE6819-2B4F-491A-9C4D-D6E9FA7E94FB}"/>
              </a:ext>
            </a:extLst>
          </p:cNvPr>
          <p:cNvSpPr>
            <a:spLocks noGrp="1"/>
          </p:cNvSpPr>
          <p:nvPr>
            <p:ph type="dt" sz="half" idx="10"/>
          </p:nvPr>
        </p:nvSpPr>
        <p:spPr/>
        <p:txBody>
          <a:bodyPr/>
          <a:lstStyle/>
          <a:p>
            <a:fld id="{5BD02536-E11A-43B8-9EDC-8058C7094B2E}" type="datetimeFigureOut">
              <a:rPr lang="en-GB" smtClean="0"/>
              <a:t>16/02/2021</a:t>
            </a:fld>
            <a:endParaRPr lang="en-GB"/>
          </a:p>
        </p:txBody>
      </p:sp>
      <p:sp>
        <p:nvSpPr>
          <p:cNvPr id="4" name="Footer Placeholder 3">
            <a:extLst>
              <a:ext uri="{FF2B5EF4-FFF2-40B4-BE49-F238E27FC236}">
                <a16:creationId xmlns:a16="http://schemas.microsoft.com/office/drawing/2014/main" id="{4FE68C02-152D-41E2-BD2A-7A485231202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3F79D79-1E16-47C4-A56D-6C57E02D5F1D}"/>
              </a:ext>
            </a:extLst>
          </p:cNvPr>
          <p:cNvSpPr>
            <a:spLocks noGrp="1"/>
          </p:cNvSpPr>
          <p:nvPr>
            <p:ph type="sldNum" sz="quarter" idx="12"/>
          </p:nvPr>
        </p:nvSpPr>
        <p:spPr/>
        <p:txBody>
          <a:bodyPr/>
          <a:lstStyle/>
          <a:p>
            <a:fld id="{2D44A34A-5E77-46D1-BFB6-01EE529BF7DA}" type="slidenum">
              <a:rPr lang="en-GB" smtClean="0"/>
              <a:t>‹#›</a:t>
            </a:fld>
            <a:endParaRPr lang="en-GB"/>
          </a:p>
        </p:txBody>
      </p:sp>
    </p:spTree>
    <p:extLst>
      <p:ext uri="{BB962C8B-B14F-4D97-AF65-F5344CB8AC3E}">
        <p14:creationId xmlns:p14="http://schemas.microsoft.com/office/powerpoint/2010/main" val="3601442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AC4A8F-CC7C-4634-8A0D-A490F8D7C63F}"/>
              </a:ext>
            </a:extLst>
          </p:cNvPr>
          <p:cNvSpPr>
            <a:spLocks noGrp="1"/>
          </p:cNvSpPr>
          <p:nvPr>
            <p:ph type="dt" sz="half" idx="10"/>
          </p:nvPr>
        </p:nvSpPr>
        <p:spPr/>
        <p:txBody>
          <a:bodyPr/>
          <a:lstStyle/>
          <a:p>
            <a:fld id="{5BD02536-E11A-43B8-9EDC-8058C7094B2E}" type="datetimeFigureOut">
              <a:rPr lang="en-GB" smtClean="0"/>
              <a:t>16/02/2021</a:t>
            </a:fld>
            <a:endParaRPr lang="en-GB"/>
          </a:p>
        </p:txBody>
      </p:sp>
      <p:sp>
        <p:nvSpPr>
          <p:cNvPr id="3" name="Footer Placeholder 2">
            <a:extLst>
              <a:ext uri="{FF2B5EF4-FFF2-40B4-BE49-F238E27FC236}">
                <a16:creationId xmlns:a16="http://schemas.microsoft.com/office/drawing/2014/main" id="{C2D2A5EC-362B-40B3-A5F6-FB0FDBA4457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B5F981E-752A-4786-A301-6870180AB92E}"/>
              </a:ext>
            </a:extLst>
          </p:cNvPr>
          <p:cNvSpPr>
            <a:spLocks noGrp="1"/>
          </p:cNvSpPr>
          <p:nvPr>
            <p:ph type="sldNum" sz="quarter" idx="12"/>
          </p:nvPr>
        </p:nvSpPr>
        <p:spPr/>
        <p:txBody>
          <a:bodyPr/>
          <a:lstStyle/>
          <a:p>
            <a:fld id="{2D44A34A-5E77-46D1-BFB6-01EE529BF7DA}" type="slidenum">
              <a:rPr lang="en-GB" smtClean="0"/>
              <a:t>‹#›</a:t>
            </a:fld>
            <a:endParaRPr lang="en-GB"/>
          </a:p>
        </p:txBody>
      </p:sp>
    </p:spTree>
    <p:extLst>
      <p:ext uri="{BB962C8B-B14F-4D97-AF65-F5344CB8AC3E}">
        <p14:creationId xmlns:p14="http://schemas.microsoft.com/office/powerpoint/2010/main" val="26315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FA349-E3C6-4631-96BB-D199486F26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59D0F92-EB81-4D1D-99FC-0992B57133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EDB199B-AE68-4AF8-A1FE-0A905970B7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276D16-D458-4B46-964F-F1FBBF0515BE}"/>
              </a:ext>
            </a:extLst>
          </p:cNvPr>
          <p:cNvSpPr>
            <a:spLocks noGrp="1"/>
          </p:cNvSpPr>
          <p:nvPr>
            <p:ph type="dt" sz="half" idx="10"/>
          </p:nvPr>
        </p:nvSpPr>
        <p:spPr/>
        <p:txBody>
          <a:bodyPr/>
          <a:lstStyle/>
          <a:p>
            <a:fld id="{5BD02536-E11A-43B8-9EDC-8058C7094B2E}" type="datetimeFigureOut">
              <a:rPr lang="en-GB" smtClean="0"/>
              <a:t>16/02/2021</a:t>
            </a:fld>
            <a:endParaRPr lang="en-GB"/>
          </a:p>
        </p:txBody>
      </p:sp>
      <p:sp>
        <p:nvSpPr>
          <p:cNvPr id="6" name="Footer Placeholder 5">
            <a:extLst>
              <a:ext uri="{FF2B5EF4-FFF2-40B4-BE49-F238E27FC236}">
                <a16:creationId xmlns:a16="http://schemas.microsoft.com/office/drawing/2014/main" id="{4BACE064-9A5A-4F90-A2A1-EFBF0DF64C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C218D0-DA84-4582-92C8-F0544538B9B9}"/>
              </a:ext>
            </a:extLst>
          </p:cNvPr>
          <p:cNvSpPr>
            <a:spLocks noGrp="1"/>
          </p:cNvSpPr>
          <p:nvPr>
            <p:ph type="sldNum" sz="quarter" idx="12"/>
          </p:nvPr>
        </p:nvSpPr>
        <p:spPr/>
        <p:txBody>
          <a:bodyPr/>
          <a:lstStyle/>
          <a:p>
            <a:fld id="{2D44A34A-5E77-46D1-BFB6-01EE529BF7DA}" type="slidenum">
              <a:rPr lang="en-GB" smtClean="0"/>
              <a:t>‹#›</a:t>
            </a:fld>
            <a:endParaRPr lang="en-GB"/>
          </a:p>
        </p:txBody>
      </p:sp>
    </p:spTree>
    <p:extLst>
      <p:ext uri="{BB962C8B-B14F-4D97-AF65-F5344CB8AC3E}">
        <p14:creationId xmlns:p14="http://schemas.microsoft.com/office/powerpoint/2010/main" val="4046487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A1155-A0EC-4413-AF49-A46748EDD4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F0B3586-5EC4-498D-96BD-38608E0D76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EA6C3DD-BF96-4C08-B367-16B5A33FFC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4D7AA1-EFC0-4118-BAAF-1E38B787D18C}"/>
              </a:ext>
            </a:extLst>
          </p:cNvPr>
          <p:cNvSpPr>
            <a:spLocks noGrp="1"/>
          </p:cNvSpPr>
          <p:nvPr>
            <p:ph type="dt" sz="half" idx="10"/>
          </p:nvPr>
        </p:nvSpPr>
        <p:spPr/>
        <p:txBody>
          <a:bodyPr/>
          <a:lstStyle/>
          <a:p>
            <a:fld id="{5BD02536-E11A-43B8-9EDC-8058C7094B2E}" type="datetimeFigureOut">
              <a:rPr lang="en-GB" smtClean="0"/>
              <a:t>16/02/2021</a:t>
            </a:fld>
            <a:endParaRPr lang="en-GB"/>
          </a:p>
        </p:txBody>
      </p:sp>
      <p:sp>
        <p:nvSpPr>
          <p:cNvPr id="6" name="Footer Placeholder 5">
            <a:extLst>
              <a:ext uri="{FF2B5EF4-FFF2-40B4-BE49-F238E27FC236}">
                <a16:creationId xmlns:a16="http://schemas.microsoft.com/office/drawing/2014/main" id="{7592D6AF-3E70-4B9B-BCA2-7B6875BA70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7AF284-9F2B-4015-B529-3F5E2029793A}"/>
              </a:ext>
            </a:extLst>
          </p:cNvPr>
          <p:cNvSpPr>
            <a:spLocks noGrp="1"/>
          </p:cNvSpPr>
          <p:nvPr>
            <p:ph type="sldNum" sz="quarter" idx="12"/>
          </p:nvPr>
        </p:nvSpPr>
        <p:spPr/>
        <p:txBody>
          <a:bodyPr/>
          <a:lstStyle/>
          <a:p>
            <a:fld id="{2D44A34A-5E77-46D1-BFB6-01EE529BF7DA}" type="slidenum">
              <a:rPr lang="en-GB" smtClean="0"/>
              <a:t>‹#›</a:t>
            </a:fld>
            <a:endParaRPr lang="en-GB"/>
          </a:p>
        </p:txBody>
      </p:sp>
    </p:spTree>
    <p:extLst>
      <p:ext uri="{BB962C8B-B14F-4D97-AF65-F5344CB8AC3E}">
        <p14:creationId xmlns:p14="http://schemas.microsoft.com/office/powerpoint/2010/main" val="3146819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FD471-10DF-4C7C-8CF1-EA800C39F21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443E112-3531-4DAB-90B7-A5578B5BC0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720808-3535-4452-87C5-5629DBB6BD0E}"/>
              </a:ext>
            </a:extLst>
          </p:cNvPr>
          <p:cNvSpPr>
            <a:spLocks noGrp="1"/>
          </p:cNvSpPr>
          <p:nvPr>
            <p:ph type="dt" sz="half" idx="10"/>
          </p:nvPr>
        </p:nvSpPr>
        <p:spPr/>
        <p:txBody>
          <a:bodyPr/>
          <a:lstStyle/>
          <a:p>
            <a:fld id="{5BD02536-E11A-43B8-9EDC-8058C7094B2E}" type="datetimeFigureOut">
              <a:rPr lang="en-GB" smtClean="0"/>
              <a:t>16/02/2021</a:t>
            </a:fld>
            <a:endParaRPr lang="en-GB"/>
          </a:p>
        </p:txBody>
      </p:sp>
      <p:sp>
        <p:nvSpPr>
          <p:cNvPr id="5" name="Footer Placeholder 4">
            <a:extLst>
              <a:ext uri="{FF2B5EF4-FFF2-40B4-BE49-F238E27FC236}">
                <a16:creationId xmlns:a16="http://schemas.microsoft.com/office/drawing/2014/main" id="{1491B0E8-D625-4F77-981E-7BA6E16F8C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691197-BD06-47E7-81FC-74042486181B}"/>
              </a:ext>
            </a:extLst>
          </p:cNvPr>
          <p:cNvSpPr>
            <a:spLocks noGrp="1"/>
          </p:cNvSpPr>
          <p:nvPr>
            <p:ph type="sldNum" sz="quarter" idx="12"/>
          </p:nvPr>
        </p:nvSpPr>
        <p:spPr/>
        <p:txBody>
          <a:bodyPr/>
          <a:lstStyle/>
          <a:p>
            <a:fld id="{2D44A34A-5E77-46D1-BFB6-01EE529BF7DA}" type="slidenum">
              <a:rPr lang="en-GB" smtClean="0"/>
              <a:t>‹#›</a:t>
            </a:fld>
            <a:endParaRPr lang="en-GB"/>
          </a:p>
        </p:txBody>
      </p:sp>
    </p:spTree>
    <p:extLst>
      <p:ext uri="{BB962C8B-B14F-4D97-AF65-F5344CB8AC3E}">
        <p14:creationId xmlns:p14="http://schemas.microsoft.com/office/powerpoint/2010/main" val="4155750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06F2AB-0EA5-4610-82B9-B85134C9B8B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477D322-3927-4F59-872B-2F47D3EA2B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FA23C7-0F2A-4983-884C-FC2FDF91B34B}"/>
              </a:ext>
            </a:extLst>
          </p:cNvPr>
          <p:cNvSpPr>
            <a:spLocks noGrp="1"/>
          </p:cNvSpPr>
          <p:nvPr>
            <p:ph type="dt" sz="half" idx="10"/>
          </p:nvPr>
        </p:nvSpPr>
        <p:spPr/>
        <p:txBody>
          <a:bodyPr/>
          <a:lstStyle/>
          <a:p>
            <a:fld id="{5BD02536-E11A-43B8-9EDC-8058C7094B2E}" type="datetimeFigureOut">
              <a:rPr lang="en-GB" smtClean="0"/>
              <a:t>16/02/2021</a:t>
            </a:fld>
            <a:endParaRPr lang="en-GB"/>
          </a:p>
        </p:txBody>
      </p:sp>
      <p:sp>
        <p:nvSpPr>
          <p:cNvPr id="5" name="Footer Placeholder 4">
            <a:extLst>
              <a:ext uri="{FF2B5EF4-FFF2-40B4-BE49-F238E27FC236}">
                <a16:creationId xmlns:a16="http://schemas.microsoft.com/office/drawing/2014/main" id="{5A202248-A928-4476-9526-DD00DC9398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B876F7-A955-4980-9C9B-B7F17B67AE1B}"/>
              </a:ext>
            </a:extLst>
          </p:cNvPr>
          <p:cNvSpPr>
            <a:spLocks noGrp="1"/>
          </p:cNvSpPr>
          <p:nvPr>
            <p:ph type="sldNum" sz="quarter" idx="12"/>
          </p:nvPr>
        </p:nvSpPr>
        <p:spPr/>
        <p:txBody>
          <a:bodyPr/>
          <a:lstStyle/>
          <a:p>
            <a:fld id="{2D44A34A-5E77-46D1-BFB6-01EE529BF7DA}" type="slidenum">
              <a:rPr lang="en-GB" smtClean="0"/>
              <a:t>‹#›</a:t>
            </a:fld>
            <a:endParaRPr lang="en-GB"/>
          </a:p>
        </p:txBody>
      </p:sp>
    </p:spTree>
    <p:extLst>
      <p:ext uri="{BB962C8B-B14F-4D97-AF65-F5344CB8AC3E}">
        <p14:creationId xmlns:p14="http://schemas.microsoft.com/office/powerpoint/2010/main" val="3730094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791045-8393-4126-B9F1-9E87698364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DA01DB4-32A8-41AE-B72E-FC0E84D296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B94C84-5C03-4A7F-B273-97FB37AF43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02536-E11A-43B8-9EDC-8058C7094B2E}" type="datetimeFigureOut">
              <a:rPr lang="en-GB" smtClean="0"/>
              <a:t>16/02/2021</a:t>
            </a:fld>
            <a:endParaRPr lang="en-GB"/>
          </a:p>
        </p:txBody>
      </p:sp>
      <p:sp>
        <p:nvSpPr>
          <p:cNvPr id="5" name="Footer Placeholder 4">
            <a:extLst>
              <a:ext uri="{FF2B5EF4-FFF2-40B4-BE49-F238E27FC236}">
                <a16:creationId xmlns:a16="http://schemas.microsoft.com/office/drawing/2014/main" id="{FC868A96-EF22-4796-BDB3-F6C00B597E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218BA30-FAA5-4D93-A675-B4ED082B21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44A34A-5E77-46D1-BFB6-01EE529BF7DA}" type="slidenum">
              <a:rPr lang="en-GB" smtClean="0"/>
              <a:t>‹#›</a:t>
            </a:fld>
            <a:endParaRPr lang="en-GB"/>
          </a:p>
        </p:txBody>
      </p:sp>
    </p:spTree>
    <p:extLst>
      <p:ext uri="{BB962C8B-B14F-4D97-AF65-F5344CB8AC3E}">
        <p14:creationId xmlns:p14="http://schemas.microsoft.com/office/powerpoint/2010/main" val="3439417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www.patiannestevenson.com/found-cardboard-sculpture/"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D3C5C599-65A9-4DC6-8F80-D8F44AFBC0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753" y="193078"/>
            <a:ext cx="4853883" cy="647184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4039F1D-8FEC-4426-AFFA-3ED1C30F8456}"/>
              </a:ext>
            </a:extLst>
          </p:cNvPr>
          <p:cNvSpPr txBox="1"/>
          <p:nvPr/>
        </p:nvSpPr>
        <p:spPr>
          <a:xfrm>
            <a:off x="5577138" y="5714058"/>
            <a:ext cx="5839189" cy="86767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u="sng" kern="1200" dirty="0">
                <a:solidFill>
                  <a:srgbClr val="002060"/>
                </a:solidFill>
                <a:latin typeface="Century Gothic" panose="020B0502020202020204" pitchFamily="34" charset="0"/>
                <a:ea typeface="+mj-ea"/>
                <a:cs typeface="+mj-cs"/>
              </a:rPr>
              <a:t>Sweet Treats </a:t>
            </a:r>
          </a:p>
        </p:txBody>
      </p:sp>
      <p:pic>
        <p:nvPicPr>
          <p:cNvPr id="4" name="Picture 2">
            <a:extLst>
              <a:ext uri="{FF2B5EF4-FFF2-40B4-BE49-F238E27FC236}">
                <a16:creationId xmlns:a16="http://schemas.microsoft.com/office/drawing/2014/main" id="{868F57D9-D328-4863-A7A1-29677A1FB0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9638" y="223832"/>
            <a:ext cx="3730362" cy="26331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360BB95-DB33-4478-B959-DD61B413FA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44478" y="2433817"/>
            <a:ext cx="3753852" cy="281538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4DE53F37-1D62-4991-9935-E6055FA169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0349" y="3245088"/>
            <a:ext cx="3478845" cy="2609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699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8B5E0C-DE85-46CE-8884-7B6F7D98C651}"/>
              </a:ext>
            </a:extLst>
          </p:cNvPr>
          <p:cNvSpPr/>
          <p:nvPr/>
        </p:nvSpPr>
        <p:spPr>
          <a:xfrm>
            <a:off x="0" y="0"/>
            <a:ext cx="6047874" cy="685800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pic>
        <p:nvPicPr>
          <p:cNvPr id="3" name="Picture 4">
            <a:extLst>
              <a:ext uri="{FF2B5EF4-FFF2-40B4-BE49-F238E27FC236}">
                <a16:creationId xmlns:a16="http://schemas.microsoft.com/office/drawing/2014/main" id="{4EEC76B8-6C2A-4B53-B7A4-7809BEF792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754" y="1170500"/>
            <a:ext cx="5713281" cy="42849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7BBB36B-6044-4096-9171-4D3B5FA22655}"/>
              </a:ext>
            </a:extLst>
          </p:cNvPr>
          <p:cNvSpPr txBox="1"/>
          <p:nvPr/>
        </p:nvSpPr>
        <p:spPr>
          <a:xfrm>
            <a:off x="6453510" y="197346"/>
            <a:ext cx="5165558" cy="6186309"/>
          </a:xfrm>
          <a:prstGeom prst="rect">
            <a:avLst/>
          </a:prstGeom>
          <a:noFill/>
        </p:spPr>
        <p:txBody>
          <a:bodyPr wrap="square" rtlCol="0">
            <a:spAutoFit/>
          </a:bodyPr>
          <a:lstStyle/>
          <a:p>
            <a:r>
              <a:rPr lang="en-US" sz="1800" b="1" u="sng" dirty="0">
                <a:latin typeface="Century Gothic" panose="020B0502020202020204" pitchFamily="34" charset="0"/>
              </a:rPr>
              <a:t>Sweet Treats Sculpture </a:t>
            </a:r>
            <a:r>
              <a:rPr lang="en-US" b="1" u="sng" dirty="0">
                <a:latin typeface="Century Gothic" panose="020B0502020202020204" pitchFamily="34" charset="0"/>
              </a:rPr>
              <a:t>C</a:t>
            </a:r>
            <a:r>
              <a:rPr lang="en-US" sz="1800" b="1" u="sng" dirty="0">
                <a:latin typeface="Century Gothic" panose="020B0502020202020204" pitchFamily="34" charset="0"/>
              </a:rPr>
              <a:t>hallenge</a:t>
            </a:r>
          </a:p>
          <a:p>
            <a:endParaRPr lang="en-US" sz="1800" dirty="0">
              <a:latin typeface="Century Gothic" panose="020B0502020202020204" pitchFamily="34" charset="0"/>
            </a:endParaRPr>
          </a:p>
          <a:p>
            <a:r>
              <a:rPr lang="en-GB">
                <a:latin typeface="Century Gothic" panose="020B0502020202020204" pitchFamily="34" charset="0"/>
              </a:rPr>
              <a:t>For the next week we are going to be working on a cardboard sculpture challenge inspired by the amazing work of artist </a:t>
            </a:r>
            <a:r>
              <a:rPr lang="en-GB" dirty="0" err="1">
                <a:latin typeface="Century Gothic" panose="020B0502020202020204" pitchFamily="34" charset="0"/>
              </a:rPr>
              <a:t>Patianne</a:t>
            </a:r>
            <a:r>
              <a:rPr lang="en-GB" dirty="0">
                <a:latin typeface="Century Gothic" panose="020B0502020202020204" pitchFamily="34" charset="0"/>
              </a:rPr>
              <a:t> Stevenson.</a:t>
            </a:r>
          </a:p>
          <a:p>
            <a:endParaRPr lang="en-GB" dirty="0">
              <a:latin typeface="Century Gothic" panose="020B0502020202020204" pitchFamily="34" charset="0"/>
            </a:endParaRPr>
          </a:p>
          <a:p>
            <a:r>
              <a:rPr lang="en-GB" dirty="0">
                <a:latin typeface="Century Gothic" panose="020B0502020202020204" pitchFamily="34" charset="0"/>
              </a:rPr>
              <a:t>Take a look at her website here: </a:t>
            </a:r>
          </a:p>
          <a:p>
            <a:r>
              <a:rPr lang="en-GB" dirty="0">
                <a:latin typeface="Century Gothic" panose="020B0502020202020204" pitchFamily="34" charset="0"/>
                <a:hlinkClick r:id="rId3"/>
              </a:rPr>
              <a:t>Found Cardboard Sculpture – </a:t>
            </a:r>
            <a:r>
              <a:rPr lang="en-GB" dirty="0" err="1">
                <a:latin typeface="Century Gothic" panose="020B0502020202020204" pitchFamily="34" charset="0"/>
                <a:hlinkClick r:id="rId3"/>
              </a:rPr>
              <a:t>Patianne</a:t>
            </a:r>
            <a:r>
              <a:rPr lang="en-GB" dirty="0">
                <a:latin typeface="Century Gothic" panose="020B0502020202020204" pitchFamily="34" charset="0"/>
                <a:hlinkClick r:id="rId3"/>
              </a:rPr>
              <a:t> Stevenson Art</a:t>
            </a:r>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Your challenge is to create a 3-D sculpture inspired by the theme of “Sweet Treats”.</a:t>
            </a:r>
          </a:p>
          <a:p>
            <a:endParaRPr lang="en-GB" dirty="0">
              <a:latin typeface="Century Gothic" panose="020B0502020202020204" pitchFamily="34" charset="0"/>
            </a:endParaRPr>
          </a:p>
          <a:p>
            <a:pPr marL="285750" indent="-285750">
              <a:buFont typeface="Arial" panose="020B0604020202020204" pitchFamily="34" charset="0"/>
              <a:buChar char="•"/>
            </a:pPr>
            <a:r>
              <a:rPr lang="en-GB" dirty="0">
                <a:latin typeface="Century Gothic" panose="020B0502020202020204" pitchFamily="34" charset="0"/>
              </a:rPr>
              <a:t>You can choose which sweet treat you would like to make.</a:t>
            </a:r>
          </a:p>
          <a:p>
            <a:endParaRPr lang="en-GB" dirty="0">
              <a:latin typeface="Century Gothic" panose="020B0502020202020204" pitchFamily="34" charset="0"/>
            </a:endParaRPr>
          </a:p>
          <a:p>
            <a:pPr marL="285750" indent="-285750">
              <a:buFont typeface="Arial" panose="020B0604020202020204" pitchFamily="34" charset="0"/>
              <a:buChar char="•"/>
            </a:pPr>
            <a:r>
              <a:rPr lang="en-GB" dirty="0">
                <a:latin typeface="Century Gothic" panose="020B0502020202020204" pitchFamily="34" charset="0"/>
              </a:rPr>
              <a:t>Your sculpture should be to scale - it should be true to size.</a:t>
            </a:r>
          </a:p>
          <a:p>
            <a:endParaRPr lang="en-GB" dirty="0">
              <a:latin typeface="Century Gothic" panose="020B0502020202020204" pitchFamily="34" charset="0"/>
            </a:endParaRPr>
          </a:p>
          <a:p>
            <a:pPr marL="285750" indent="-285750">
              <a:buFont typeface="Arial" panose="020B0604020202020204" pitchFamily="34" charset="0"/>
              <a:buChar char="•"/>
            </a:pPr>
            <a:r>
              <a:rPr lang="en-GB" dirty="0">
                <a:latin typeface="Century Gothic" panose="020B0502020202020204" pitchFamily="34" charset="0"/>
              </a:rPr>
              <a:t>Your sculpture should be made from recycled materials.</a:t>
            </a:r>
          </a:p>
        </p:txBody>
      </p:sp>
    </p:spTree>
    <p:extLst>
      <p:ext uri="{BB962C8B-B14F-4D97-AF65-F5344CB8AC3E}">
        <p14:creationId xmlns:p14="http://schemas.microsoft.com/office/powerpoint/2010/main" val="1505671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07545CC-C467-473A-8743-FA58D614F3B2}"/>
              </a:ext>
            </a:extLst>
          </p:cNvPr>
          <p:cNvSpPr/>
          <p:nvPr/>
        </p:nvSpPr>
        <p:spPr>
          <a:xfrm>
            <a:off x="-1" y="0"/>
            <a:ext cx="6373299" cy="6858000"/>
          </a:xfrm>
          <a:prstGeom prst="rect">
            <a:avLst/>
          </a:prstGeom>
          <a:solidFill>
            <a:srgbClr val="FF9999"/>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pic>
        <p:nvPicPr>
          <p:cNvPr id="1026" name="Picture 2" descr="https://i.pinimg.com/564x/ee/41/42/ee4142abf73b5e612e9a834f066fd367.jpg">
            <a:extLst>
              <a:ext uri="{FF2B5EF4-FFF2-40B4-BE49-F238E27FC236}">
                <a16:creationId xmlns:a16="http://schemas.microsoft.com/office/drawing/2014/main" id="{B0E98145-6AD0-408C-850B-12B7CDF246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19" r="-1" b="-1"/>
          <a:stretch/>
        </p:blipFill>
        <p:spPr bwMode="auto">
          <a:xfrm>
            <a:off x="-1" y="10"/>
            <a:ext cx="3003123" cy="38923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ardboard slice of cake @Carissa from {Carissa Miss} from {Carissa Miss} Anderson">
            <a:extLst>
              <a:ext uri="{FF2B5EF4-FFF2-40B4-BE49-F238E27FC236}">
                <a16:creationId xmlns:a16="http://schemas.microsoft.com/office/drawing/2014/main" id="{17761E77-E75E-468C-87B6-097CE3B4FD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19" b="994"/>
          <a:stretch/>
        </p:blipFill>
        <p:spPr bwMode="auto">
          <a:xfrm>
            <a:off x="3180257" y="-690103"/>
            <a:ext cx="5474834" cy="505755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 ">
            <a:extLst>
              <a:ext uri="{FF2B5EF4-FFF2-40B4-BE49-F238E27FC236}">
                <a16:creationId xmlns:a16="http://schemas.microsoft.com/office/drawing/2014/main" id="{4B60691A-645C-40C5-B405-399BAD9FBD6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842" r="-1" b="19633"/>
          <a:stretch/>
        </p:blipFill>
        <p:spPr bwMode="auto">
          <a:xfrm>
            <a:off x="-1" y="4079988"/>
            <a:ext cx="3003123" cy="277801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 ">
            <a:extLst>
              <a:ext uri="{FF2B5EF4-FFF2-40B4-BE49-F238E27FC236}">
                <a16:creationId xmlns:a16="http://schemas.microsoft.com/office/drawing/2014/main" id="{6635F77A-09CA-42D8-B5EC-19AE592C24B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284" b="3"/>
          <a:stretch/>
        </p:blipFill>
        <p:spPr bwMode="auto">
          <a:xfrm>
            <a:off x="3188724" y="2915332"/>
            <a:ext cx="3016307" cy="39003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AA8AD10-D954-4C18-8D99-FD5B180D307D}"/>
              </a:ext>
            </a:extLst>
          </p:cNvPr>
          <p:cNvSpPr txBox="1"/>
          <p:nvPr/>
        </p:nvSpPr>
        <p:spPr>
          <a:xfrm>
            <a:off x="6599751" y="397042"/>
            <a:ext cx="5219700" cy="6063915"/>
          </a:xfrm>
          <a:prstGeom prst="rect">
            <a:avLst/>
          </a:prstGeom>
        </p:spPr>
        <p:txBody>
          <a:bodyPr vert="horz" lIns="91440" tIns="45720" rIns="91440" bIns="45720" rtlCol="0">
            <a:normAutofit fontScale="25000" lnSpcReduction="20000"/>
          </a:bodyPr>
          <a:lstStyle/>
          <a:p>
            <a:pPr>
              <a:lnSpc>
                <a:spcPct val="90000"/>
              </a:lnSpc>
              <a:spcAft>
                <a:spcPts val="600"/>
              </a:spcAft>
            </a:pPr>
            <a:endParaRPr lang="en-US" sz="2800" b="1" u="sng">
              <a:latin typeface="Century Gothic" panose="020B0502020202020204" pitchFamily="34" charset="0"/>
            </a:endParaRPr>
          </a:p>
          <a:p>
            <a:pPr>
              <a:lnSpc>
                <a:spcPct val="120000"/>
              </a:lnSpc>
              <a:spcAft>
                <a:spcPts val="600"/>
              </a:spcAft>
            </a:pPr>
            <a:endParaRPr lang="en-US" sz="7200">
              <a:latin typeface="Century Gothic" panose="020B0502020202020204" pitchFamily="34" charset="0"/>
            </a:endParaRPr>
          </a:p>
          <a:p>
            <a:pPr>
              <a:lnSpc>
                <a:spcPct val="120000"/>
              </a:lnSpc>
              <a:spcAft>
                <a:spcPts val="600"/>
              </a:spcAft>
            </a:pPr>
            <a:r>
              <a:rPr lang="en-US" sz="7200">
                <a:latin typeface="Century Gothic" panose="020B0502020202020204" pitchFamily="34" charset="0"/>
              </a:rPr>
              <a:t>You will need the following materials:</a:t>
            </a:r>
          </a:p>
          <a:p>
            <a:pPr>
              <a:lnSpc>
                <a:spcPct val="120000"/>
              </a:lnSpc>
              <a:spcAft>
                <a:spcPts val="600"/>
              </a:spcAft>
            </a:pPr>
            <a:endParaRPr lang="en-US" sz="7200">
              <a:latin typeface="Century Gothic" panose="020B0502020202020204" pitchFamily="34" charset="0"/>
            </a:endParaRPr>
          </a:p>
          <a:p>
            <a:pPr marL="285750" indent="-228600">
              <a:lnSpc>
                <a:spcPct val="120000"/>
              </a:lnSpc>
              <a:spcAft>
                <a:spcPts val="600"/>
              </a:spcAft>
              <a:buFont typeface="Arial" panose="020B0604020202020204" pitchFamily="34" charset="0"/>
              <a:buChar char="•"/>
            </a:pPr>
            <a:r>
              <a:rPr lang="en-US" sz="7200" b="1">
                <a:latin typeface="Century Gothic" panose="020B0502020202020204" pitchFamily="34" charset="0"/>
              </a:rPr>
              <a:t>Cardboard</a:t>
            </a:r>
          </a:p>
          <a:p>
            <a:pPr marL="57150">
              <a:lnSpc>
                <a:spcPct val="120000"/>
              </a:lnSpc>
              <a:spcAft>
                <a:spcPts val="600"/>
              </a:spcAft>
            </a:pPr>
            <a:r>
              <a:rPr lang="en-US" sz="7200">
                <a:latin typeface="Century Gothic" panose="020B0502020202020204" pitchFamily="34" charset="0"/>
              </a:rPr>
              <a:t>You can use any type or cardboard you can find in your house. Corrugated cardboard is brilliant but you can also use a carboard box or cereal boxes.</a:t>
            </a:r>
            <a:endParaRPr lang="en-US" sz="7200" b="1">
              <a:latin typeface="Century Gothic" panose="020B0502020202020204" pitchFamily="34" charset="0"/>
            </a:endParaRPr>
          </a:p>
          <a:p>
            <a:pPr marL="285750" indent="-228600">
              <a:lnSpc>
                <a:spcPct val="120000"/>
              </a:lnSpc>
              <a:spcAft>
                <a:spcPts val="600"/>
              </a:spcAft>
              <a:buFont typeface="Arial" panose="020B0604020202020204" pitchFamily="34" charset="0"/>
              <a:buChar char="•"/>
            </a:pPr>
            <a:r>
              <a:rPr lang="en-US" sz="7200" b="1">
                <a:latin typeface="Century Gothic" panose="020B0502020202020204" pitchFamily="34" charset="0"/>
              </a:rPr>
              <a:t>Newspaper </a:t>
            </a:r>
            <a:r>
              <a:rPr lang="en-US" sz="7200">
                <a:latin typeface="Century Gothic" panose="020B0502020202020204" pitchFamily="34" charset="0"/>
              </a:rPr>
              <a:t>and/ or </a:t>
            </a:r>
            <a:r>
              <a:rPr lang="en-US" sz="7200" b="1">
                <a:latin typeface="Century Gothic" panose="020B0502020202020204" pitchFamily="34" charset="0"/>
              </a:rPr>
              <a:t>scrap paper</a:t>
            </a:r>
            <a:endParaRPr lang="en-US" sz="7200">
              <a:latin typeface="Century Gothic" panose="020B0502020202020204" pitchFamily="34" charset="0"/>
            </a:endParaRPr>
          </a:p>
          <a:p>
            <a:pPr marL="285750" indent="-228600">
              <a:lnSpc>
                <a:spcPct val="120000"/>
              </a:lnSpc>
              <a:spcAft>
                <a:spcPts val="600"/>
              </a:spcAft>
              <a:buFont typeface="Arial" panose="020B0604020202020204" pitchFamily="34" charset="0"/>
              <a:buChar char="•"/>
            </a:pPr>
            <a:r>
              <a:rPr lang="en-US" sz="7200" b="1">
                <a:latin typeface="Century Gothic" panose="020B0502020202020204" pitchFamily="34" charset="0"/>
              </a:rPr>
              <a:t>Sellotape, masking tape or glue</a:t>
            </a:r>
            <a:endParaRPr lang="en-US" sz="7200">
              <a:latin typeface="Century Gothic" panose="020B0502020202020204" pitchFamily="34" charset="0"/>
            </a:endParaRPr>
          </a:p>
          <a:p>
            <a:pPr marL="285750" indent="-228600">
              <a:lnSpc>
                <a:spcPct val="120000"/>
              </a:lnSpc>
              <a:spcAft>
                <a:spcPts val="600"/>
              </a:spcAft>
              <a:buFont typeface="Arial" panose="020B0604020202020204" pitchFamily="34" charset="0"/>
              <a:buChar char="•"/>
            </a:pPr>
            <a:r>
              <a:rPr lang="en-US" sz="7200" b="1">
                <a:latin typeface="Century Gothic" panose="020B0502020202020204" pitchFamily="34" charset="0"/>
              </a:rPr>
              <a:t>Scissors</a:t>
            </a:r>
          </a:p>
          <a:p>
            <a:pPr marL="285750" indent="-228600">
              <a:lnSpc>
                <a:spcPct val="120000"/>
              </a:lnSpc>
              <a:spcAft>
                <a:spcPts val="600"/>
              </a:spcAft>
              <a:buFont typeface="Arial" panose="020B0604020202020204" pitchFamily="34" charset="0"/>
              <a:buChar char="•"/>
            </a:pPr>
            <a:endParaRPr lang="en-US" sz="7200" b="1">
              <a:latin typeface="Century Gothic" panose="020B0502020202020204" pitchFamily="34" charset="0"/>
            </a:endParaRPr>
          </a:p>
          <a:p>
            <a:pPr marL="57150">
              <a:lnSpc>
                <a:spcPct val="120000"/>
              </a:lnSpc>
              <a:spcAft>
                <a:spcPts val="600"/>
              </a:spcAft>
            </a:pPr>
            <a:r>
              <a:rPr lang="en-US" sz="7200" b="1">
                <a:latin typeface="Century Gothic" panose="020B0502020202020204" pitchFamily="34" charset="0"/>
              </a:rPr>
              <a:t>If you don’t have access to these materials you can be creative about what you use, what other materials do you have available to you that you could use to create your 3-D sculpture?</a:t>
            </a:r>
          </a:p>
        </p:txBody>
      </p:sp>
    </p:spTree>
    <p:extLst>
      <p:ext uri="{BB962C8B-B14F-4D97-AF65-F5344CB8AC3E}">
        <p14:creationId xmlns:p14="http://schemas.microsoft.com/office/powerpoint/2010/main" val="1375527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699CFC-6AAB-46FB-A12C-D64C6451DD4D}"/>
              </a:ext>
            </a:extLst>
          </p:cNvPr>
          <p:cNvSpPr txBox="1"/>
          <p:nvPr/>
        </p:nvSpPr>
        <p:spPr>
          <a:xfrm>
            <a:off x="309383" y="371260"/>
            <a:ext cx="8353354" cy="2862322"/>
          </a:xfrm>
          <a:prstGeom prst="rect">
            <a:avLst/>
          </a:prstGeom>
          <a:noFill/>
        </p:spPr>
        <p:txBody>
          <a:bodyPr wrap="square" rtlCol="0">
            <a:spAutoFit/>
          </a:bodyPr>
          <a:lstStyle/>
          <a:p>
            <a:r>
              <a:rPr lang="en-GB" b="1">
                <a:latin typeface="Century Gothic" panose="020B0502020202020204" pitchFamily="34" charset="0"/>
              </a:rPr>
              <a:t>Some tips:</a:t>
            </a:r>
          </a:p>
          <a:p>
            <a:endParaRPr lang="en-GB">
              <a:latin typeface="Century Gothic" panose="020B0502020202020204" pitchFamily="34" charset="0"/>
            </a:endParaRPr>
          </a:p>
          <a:p>
            <a:pPr marL="285750" indent="-285750">
              <a:buFont typeface="Arial" panose="020B0604020202020204" pitchFamily="34" charset="0"/>
              <a:buChar char="•"/>
            </a:pPr>
            <a:r>
              <a:rPr lang="en-GB">
                <a:latin typeface="Century Gothic" panose="020B0502020202020204" pitchFamily="34" charset="0"/>
              </a:rPr>
              <a:t>Find a reference image of your chosen cake or treat to refer back to while you are creating your sculpture</a:t>
            </a:r>
          </a:p>
          <a:p>
            <a:pPr marL="285750" indent="-285750">
              <a:buFont typeface="Arial" panose="020B0604020202020204" pitchFamily="34" charset="0"/>
              <a:buChar char="•"/>
            </a:pPr>
            <a:endParaRPr lang="en-GB">
              <a:latin typeface="Century Gothic" panose="020B0502020202020204" pitchFamily="34" charset="0"/>
            </a:endParaRPr>
          </a:p>
          <a:p>
            <a:pPr marL="285750" indent="-285750">
              <a:buFont typeface="Arial" panose="020B0604020202020204" pitchFamily="34" charset="0"/>
              <a:buChar char="•"/>
            </a:pPr>
            <a:r>
              <a:rPr lang="en-GB">
                <a:latin typeface="Century Gothic" panose="020B0502020202020204" pitchFamily="34" charset="0"/>
              </a:rPr>
              <a:t>Start with the basic shape of the base of your cake.</a:t>
            </a:r>
            <a:br>
              <a:rPr lang="en-GB">
                <a:latin typeface="Century Gothic" panose="020B0502020202020204" pitchFamily="34" charset="0"/>
              </a:rPr>
            </a:br>
            <a:r>
              <a:rPr lang="en-GB">
                <a:latin typeface="Century Gothic" panose="020B0502020202020204" pitchFamily="34" charset="0"/>
              </a:rPr>
              <a:t>Are you creating a round cupcake? A wedge-shaped slice? A rectangular cake? </a:t>
            </a:r>
            <a:br>
              <a:rPr lang="en-GB">
                <a:latin typeface="Century Gothic" panose="020B0502020202020204" pitchFamily="34" charset="0"/>
              </a:rPr>
            </a:br>
            <a:r>
              <a:rPr lang="en-GB">
                <a:latin typeface="Century Gothic" panose="020B0502020202020204" pitchFamily="34" charset="0"/>
              </a:rPr>
              <a:t>Draw and cut out the base of your cake first and build up from there.</a:t>
            </a:r>
            <a:endParaRPr lang="en-GB"/>
          </a:p>
          <a:p>
            <a:pPr marL="285750" indent="-285750">
              <a:buFont typeface="Arial" panose="020B0604020202020204" pitchFamily="34" charset="0"/>
              <a:buChar char="•"/>
            </a:pPr>
            <a:endParaRPr lang="en-GB"/>
          </a:p>
        </p:txBody>
      </p:sp>
      <p:pic>
        <p:nvPicPr>
          <p:cNvPr id="4" name="Picture 4" descr="Cardboard slice of cake @Carissa from {Carissa Miss} from {Carissa Miss} Anderson">
            <a:extLst>
              <a:ext uri="{FF2B5EF4-FFF2-40B4-BE49-F238E27FC236}">
                <a16:creationId xmlns:a16="http://schemas.microsoft.com/office/drawing/2014/main" id="{17C93BD9-DAD9-446D-9237-0BD31EEEF4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19" b="994"/>
          <a:stretch/>
        </p:blipFill>
        <p:spPr bwMode="auto">
          <a:xfrm>
            <a:off x="8662737" y="120601"/>
            <a:ext cx="3370396" cy="31129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EB924C4-47C5-4593-B467-449014E29480}"/>
              </a:ext>
            </a:extLst>
          </p:cNvPr>
          <p:cNvPicPr>
            <a:picLocks noChangeAspect="1"/>
          </p:cNvPicPr>
          <p:nvPr/>
        </p:nvPicPr>
        <p:blipFill rotWithShape="1">
          <a:blip r:embed="rId3"/>
          <a:srcRect l="11916" b="10175"/>
          <a:stretch/>
        </p:blipFill>
        <p:spPr>
          <a:xfrm>
            <a:off x="9732198" y="3324891"/>
            <a:ext cx="2300935" cy="3293215"/>
          </a:xfrm>
          <a:prstGeom prst="rect">
            <a:avLst/>
          </a:prstGeom>
        </p:spPr>
      </p:pic>
      <p:pic>
        <p:nvPicPr>
          <p:cNvPr id="6148" name="Picture 4">
            <a:extLst>
              <a:ext uri="{FF2B5EF4-FFF2-40B4-BE49-F238E27FC236}">
                <a16:creationId xmlns:a16="http://schemas.microsoft.com/office/drawing/2014/main" id="{F0699472-A136-4415-9489-4EE00368E9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233" b="13833"/>
          <a:stretch/>
        </p:blipFill>
        <p:spPr bwMode="auto">
          <a:xfrm>
            <a:off x="7438954" y="3323866"/>
            <a:ext cx="2200060" cy="329424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72ED0C4-27B9-4835-A3D3-EF8AA4CB4226}"/>
              </a:ext>
            </a:extLst>
          </p:cNvPr>
          <p:cNvSpPr txBox="1"/>
          <p:nvPr/>
        </p:nvSpPr>
        <p:spPr>
          <a:xfrm>
            <a:off x="362094" y="3238738"/>
            <a:ext cx="5800367" cy="2862322"/>
          </a:xfrm>
          <a:prstGeom prst="rect">
            <a:avLst/>
          </a:prstGeom>
          <a:noFill/>
        </p:spPr>
        <p:txBody>
          <a:bodyPr wrap="square" rtlCol="0">
            <a:spAutoFit/>
          </a:bodyPr>
          <a:lstStyle/>
          <a:p>
            <a:pPr marL="285750" indent="-285750">
              <a:buFont typeface="Arial" panose="020B0604020202020204" pitchFamily="34" charset="0"/>
              <a:buChar char="•"/>
            </a:pPr>
            <a:r>
              <a:rPr lang="en-GB">
                <a:latin typeface="Century Gothic" panose="020B0502020202020204" pitchFamily="34" charset="0"/>
              </a:rPr>
              <a:t>You can build the 3-D form of your cake by cutting layers and sticking them one on top of each other (Picture 1)</a:t>
            </a:r>
          </a:p>
          <a:p>
            <a:pPr marL="285750" indent="-285750">
              <a:buFont typeface="Arial" panose="020B0604020202020204" pitchFamily="34" charset="0"/>
              <a:buChar char="•"/>
            </a:pPr>
            <a:endParaRPr lang="en-GB">
              <a:latin typeface="Century Gothic" panose="020B0502020202020204" pitchFamily="34" charset="0"/>
            </a:endParaRPr>
          </a:p>
          <a:p>
            <a:r>
              <a:rPr lang="en-GB">
                <a:latin typeface="Century Gothic" panose="020B0502020202020204" pitchFamily="34" charset="0"/>
              </a:rPr>
              <a:t>Or</a:t>
            </a:r>
          </a:p>
          <a:p>
            <a:endParaRPr lang="en-GB">
              <a:latin typeface="Century Gothic" panose="020B0502020202020204" pitchFamily="34" charset="0"/>
            </a:endParaRPr>
          </a:p>
          <a:p>
            <a:pPr marL="285750" indent="-285750">
              <a:buFont typeface="Arial" panose="020B0604020202020204" pitchFamily="34" charset="0"/>
              <a:buChar char="•"/>
            </a:pPr>
            <a:r>
              <a:rPr lang="en-GB">
                <a:latin typeface="Century Gothic" panose="020B0502020202020204" pitchFamily="34" charset="0"/>
              </a:rPr>
              <a:t>You can build the 3-D form of your cake by cutting strips for the sides and sticking these around your base (Picture 2 &amp; 3)</a:t>
            </a:r>
          </a:p>
          <a:p>
            <a:endParaRPr lang="en-GB"/>
          </a:p>
        </p:txBody>
      </p:sp>
      <p:sp>
        <p:nvSpPr>
          <p:cNvPr id="9" name="TextBox 8">
            <a:extLst>
              <a:ext uri="{FF2B5EF4-FFF2-40B4-BE49-F238E27FC236}">
                <a16:creationId xmlns:a16="http://schemas.microsoft.com/office/drawing/2014/main" id="{5C38EE4E-E16D-46FA-BD62-B33A4A800178}"/>
              </a:ext>
            </a:extLst>
          </p:cNvPr>
          <p:cNvSpPr txBox="1"/>
          <p:nvPr/>
        </p:nvSpPr>
        <p:spPr>
          <a:xfrm>
            <a:off x="8721659" y="186594"/>
            <a:ext cx="422342" cy="369332"/>
          </a:xfrm>
          <a:prstGeom prst="rect">
            <a:avLst/>
          </a:prstGeom>
          <a:solidFill>
            <a:schemeClr val="bg1"/>
          </a:solidFill>
          <a:ln>
            <a:solidFill>
              <a:schemeClr val="tx1"/>
            </a:solidFill>
          </a:ln>
        </p:spPr>
        <p:txBody>
          <a:bodyPr wrap="square" rtlCol="0">
            <a:spAutoFit/>
          </a:bodyPr>
          <a:lstStyle/>
          <a:p>
            <a:r>
              <a:rPr lang="en-GB" b="1">
                <a:latin typeface="Century Gothic" panose="020B0502020202020204" pitchFamily="34" charset="0"/>
              </a:rPr>
              <a:t>1. </a:t>
            </a:r>
          </a:p>
        </p:txBody>
      </p:sp>
      <p:sp>
        <p:nvSpPr>
          <p:cNvPr id="10" name="TextBox 9">
            <a:extLst>
              <a:ext uri="{FF2B5EF4-FFF2-40B4-BE49-F238E27FC236}">
                <a16:creationId xmlns:a16="http://schemas.microsoft.com/office/drawing/2014/main" id="{CC4E0F23-58AA-457A-8561-01264D5A7DB3}"/>
              </a:ext>
            </a:extLst>
          </p:cNvPr>
          <p:cNvSpPr txBox="1"/>
          <p:nvPr/>
        </p:nvSpPr>
        <p:spPr>
          <a:xfrm>
            <a:off x="7529697" y="3407603"/>
            <a:ext cx="407446" cy="369332"/>
          </a:xfrm>
          <a:prstGeom prst="rect">
            <a:avLst/>
          </a:prstGeom>
          <a:solidFill>
            <a:schemeClr val="bg1"/>
          </a:solidFill>
          <a:ln>
            <a:solidFill>
              <a:schemeClr val="tx1"/>
            </a:solidFill>
          </a:ln>
        </p:spPr>
        <p:txBody>
          <a:bodyPr wrap="square" rtlCol="0">
            <a:spAutoFit/>
          </a:bodyPr>
          <a:lstStyle/>
          <a:p>
            <a:r>
              <a:rPr lang="en-GB" b="1">
                <a:latin typeface="Century Gothic" panose="020B0502020202020204" pitchFamily="34" charset="0"/>
              </a:rPr>
              <a:t>2. </a:t>
            </a:r>
          </a:p>
        </p:txBody>
      </p:sp>
      <p:sp>
        <p:nvSpPr>
          <p:cNvPr id="11" name="TextBox 10">
            <a:extLst>
              <a:ext uri="{FF2B5EF4-FFF2-40B4-BE49-F238E27FC236}">
                <a16:creationId xmlns:a16="http://schemas.microsoft.com/office/drawing/2014/main" id="{25256CD5-ACDB-4C97-AC72-C53938E96744}"/>
              </a:ext>
            </a:extLst>
          </p:cNvPr>
          <p:cNvSpPr txBox="1"/>
          <p:nvPr/>
        </p:nvSpPr>
        <p:spPr>
          <a:xfrm>
            <a:off x="9796960" y="3407603"/>
            <a:ext cx="422342" cy="369332"/>
          </a:xfrm>
          <a:prstGeom prst="rect">
            <a:avLst/>
          </a:prstGeom>
          <a:solidFill>
            <a:schemeClr val="bg1"/>
          </a:solidFill>
          <a:ln>
            <a:solidFill>
              <a:schemeClr val="tx1"/>
            </a:solidFill>
          </a:ln>
        </p:spPr>
        <p:txBody>
          <a:bodyPr wrap="square" rtlCol="0">
            <a:spAutoFit/>
          </a:bodyPr>
          <a:lstStyle/>
          <a:p>
            <a:r>
              <a:rPr lang="en-GB" b="1">
                <a:latin typeface="Century Gothic" panose="020B0502020202020204" pitchFamily="34" charset="0"/>
              </a:rPr>
              <a:t>3. </a:t>
            </a:r>
          </a:p>
        </p:txBody>
      </p:sp>
    </p:spTree>
    <p:extLst>
      <p:ext uri="{BB962C8B-B14F-4D97-AF65-F5344CB8AC3E}">
        <p14:creationId xmlns:p14="http://schemas.microsoft.com/office/powerpoint/2010/main" val="2634240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18A737-CF8D-48C1-9AF3-EC5E5951DC8D}"/>
              </a:ext>
            </a:extLst>
          </p:cNvPr>
          <p:cNvSpPr/>
          <p:nvPr/>
        </p:nvSpPr>
        <p:spPr>
          <a:xfrm>
            <a:off x="6144126" y="-1"/>
            <a:ext cx="6047874" cy="6858000"/>
          </a:xfrm>
          <a:prstGeom prst="rect">
            <a:avLst/>
          </a:prstGeom>
          <a:solidFill>
            <a:srgbClr val="FF9999"/>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pic>
        <p:nvPicPr>
          <p:cNvPr id="7174" name="Picture 6">
            <a:extLst>
              <a:ext uri="{FF2B5EF4-FFF2-40B4-BE49-F238E27FC236}">
                <a16:creationId xmlns:a16="http://schemas.microsoft.com/office/drawing/2014/main" id="{767A4622-8C7A-479D-924A-0DE2DE9EAD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2148" y="3520494"/>
            <a:ext cx="3075304" cy="307530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14E1A50-E60B-4C7E-AD83-A0ACAFE82E81}"/>
              </a:ext>
            </a:extLst>
          </p:cNvPr>
          <p:cNvSpPr txBox="1"/>
          <p:nvPr/>
        </p:nvSpPr>
        <p:spPr>
          <a:xfrm>
            <a:off x="248325" y="889843"/>
            <a:ext cx="5533381" cy="5078313"/>
          </a:xfrm>
          <a:prstGeom prst="rect">
            <a:avLst/>
          </a:prstGeom>
          <a:noFill/>
        </p:spPr>
        <p:txBody>
          <a:bodyPr wrap="square" rtlCol="0">
            <a:spAutoFit/>
          </a:bodyPr>
          <a:lstStyle/>
          <a:p>
            <a:pPr marL="285750" indent="-285750">
              <a:buFont typeface="Arial" panose="020B0604020202020204" pitchFamily="34" charset="0"/>
              <a:buChar char="•"/>
            </a:pPr>
            <a:r>
              <a:rPr lang="en-GB">
                <a:latin typeface="Century Gothic" panose="020B0502020202020204" pitchFamily="34" charset="0"/>
              </a:rPr>
              <a:t>Once you have created the basic 3-D form of your cake or sweet treat you can start to add detail.</a:t>
            </a:r>
          </a:p>
          <a:p>
            <a:endParaRPr lang="en-GB">
              <a:latin typeface="Century Gothic" panose="020B0502020202020204" pitchFamily="34" charset="0"/>
            </a:endParaRPr>
          </a:p>
          <a:p>
            <a:pPr marL="285750" indent="-285750">
              <a:buFont typeface="Arial" panose="020B0604020202020204" pitchFamily="34" charset="0"/>
              <a:buChar char="•"/>
            </a:pPr>
            <a:r>
              <a:rPr lang="en-GB">
                <a:latin typeface="Century Gothic" panose="020B0502020202020204" pitchFamily="34" charset="0"/>
              </a:rPr>
              <a:t>Think about using scrunched paper to create the effect of icing or whipped cream.</a:t>
            </a:r>
          </a:p>
          <a:p>
            <a:endParaRPr lang="en-GB">
              <a:latin typeface="Century Gothic" panose="020B0502020202020204" pitchFamily="34" charset="0"/>
            </a:endParaRPr>
          </a:p>
          <a:p>
            <a:pPr marL="285750" indent="-285750">
              <a:buFont typeface="Arial" panose="020B0604020202020204" pitchFamily="34" charset="0"/>
              <a:buChar char="•"/>
            </a:pPr>
            <a:r>
              <a:rPr lang="en-GB">
                <a:latin typeface="Century Gothic" panose="020B0502020202020204" pitchFamily="34" charset="0"/>
              </a:rPr>
              <a:t>Think about the different textures of cardboard you have – could you use the corrugated side to create texture?</a:t>
            </a:r>
          </a:p>
          <a:p>
            <a:endParaRPr lang="en-GB">
              <a:latin typeface="Century Gothic" panose="020B0502020202020204" pitchFamily="34" charset="0"/>
            </a:endParaRPr>
          </a:p>
          <a:p>
            <a:pPr marL="285750" indent="-285750">
              <a:buFont typeface="Arial" panose="020B0604020202020204" pitchFamily="34" charset="0"/>
              <a:buChar char="•"/>
            </a:pPr>
            <a:r>
              <a:rPr lang="en-GB">
                <a:latin typeface="Century Gothic" panose="020B0502020202020204" pitchFamily="34" charset="0"/>
              </a:rPr>
              <a:t>Think about how you can cut and bend your paper or cardboard to create different forms – you could create chocolate shavings, sprinkles, fruit and other decorations. </a:t>
            </a:r>
          </a:p>
          <a:p>
            <a:endParaRPr lang="en-GB">
              <a:latin typeface="Century Gothic" panose="020B0502020202020204" pitchFamily="34" charset="0"/>
            </a:endParaRPr>
          </a:p>
          <a:p>
            <a:pPr marL="285750" indent="-285750">
              <a:buFont typeface="Arial" panose="020B0604020202020204" pitchFamily="34" charset="0"/>
              <a:buChar char="•"/>
            </a:pPr>
            <a:r>
              <a:rPr lang="en-GB">
                <a:latin typeface="Century Gothic" panose="020B0502020202020204" pitchFamily="34" charset="0"/>
              </a:rPr>
              <a:t>Be creative – the more detail you can add the more effective your sculpture will be!</a:t>
            </a:r>
          </a:p>
        </p:txBody>
      </p:sp>
      <p:pic>
        <p:nvPicPr>
          <p:cNvPr id="4" name="Picture 4" descr="Created by artist Patianne Stevenson – who mashes the realms of food and art together through various mediums – this cupcake is entirely fashioned from pieces of recycled cardboard with varying textures. The piece is made completely by hand, and yes,...">
            <a:extLst>
              <a:ext uri="{FF2B5EF4-FFF2-40B4-BE49-F238E27FC236}">
                <a16:creationId xmlns:a16="http://schemas.microsoft.com/office/drawing/2014/main" id="{657737B1-4AA7-43FB-9B89-520D2D3233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9400" y="111262"/>
            <a:ext cx="3191035" cy="402935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51E5DF8D-108E-4531-AD29-4149310F2C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479" t="13935" r="22153" b="23107"/>
          <a:stretch/>
        </p:blipFill>
        <p:spPr bwMode="auto">
          <a:xfrm>
            <a:off x="6443294" y="317517"/>
            <a:ext cx="2770167" cy="345171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ardboard cupcake">
            <a:extLst>
              <a:ext uri="{FF2B5EF4-FFF2-40B4-BE49-F238E27FC236}">
                <a16:creationId xmlns:a16="http://schemas.microsoft.com/office/drawing/2014/main" id="{5A2FF4DD-48C6-4296-BB3C-637078C8388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2308"/>
          <a:stretch/>
        </p:blipFill>
        <p:spPr bwMode="auto">
          <a:xfrm>
            <a:off x="6585702" y="3428999"/>
            <a:ext cx="2485349" cy="2798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445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65C841828F1D4D8843665D7E4DB4D3" ma:contentTypeVersion="0" ma:contentTypeDescription="Create a new document." ma:contentTypeScope="" ma:versionID="95f361c684ee6e09037257a394c8361f">
  <xsd:schema xmlns:xsd="http://www.w3.org/2001/XMLSchema" xmlns:xs="http://www.w3.org/2001/XMLSchema" xmlns:p="http://schemas.microsoft.com/office/2006/metadata/properties" targetNamespace="http://schemas.microsoft.com/office/2006/metadata/properties" ma:root="true" ma:fieldsID="d413257cd9829394d17656a545d5f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1F712E7-F7AD-4421-8CB1-A3C6B04967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EA538071-A7B4-4ED4-A052-EBEA645272A6}">
  <ds:schemaRefs>
    <ds:schemaRef ds:uri="http://schemas.microsoft.com/sharepoint/v3/contenttype/forms"/>
  </ds:schemaRefs>
</ds:datastoreItem>
</file>

<file path=customXml/itemProps3.xml><?xml version="1.0" encoding="utf-8"?>
<ds:datastoreItem xmlns:ds="http://schemas.openxmlformats.org/officeDocument/2006/customXml" ds:itemID="{24C7B7AC-3936-44F4-96B6-1261A9A5D1A9}">
  <ds:schemaRefs>
    <ds:schemaRef ds:uri="http://schemas.microsoft.com/office/2006/metadata/properties"/>
    <ds:schemaRef ds:uri="http://purl.org/dc/elements/1.1/"/>
    <ds:schemaRef ds:uri="http://purl.org/dc/dcmitype/"/>
    <ds:schemaRef ds:uri="http://schemas.openxmlformats.org/package/2006/metadata/core-properties"/>
    <ds:schemaRef ds:uri="http://purl.org/dc/terms/"/>
    <ds:schemaRef ds:uri="http://www.w3.org/XML/1998/namespace"/>
    <ds:schemaRef ds:uri="http://schemas.microsoft.com/office/2006/documentManagement/typ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382</Words>
  <Application>Microsoft Office PowerPoint</Application>
  <PresentationFormat>Widescreen</PresentationFormat>
  <Paragraphs>48</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Lamont</dc:creator>
  <cp:lastModifiedBy>Mrs Grant</cp:lastModifiedBy>
  <cp:revision>2</cp:revision>
  <dcterms:created xsi:type="dcterms:W3CDTF">2021-02-03T17:15:51Z</dcterms:created>
  <dcterms:modified xsi:type="dcterms:W3CDTF">2021-02-16T17:44:33Z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0x0101000665C841828F1D4D8843665D7E4DB4D3</vt:lpwstr>
  </property>
</Properties>
</file>