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046" r:id="rId5"/>
    <p:sldId id="2047" r:id="rId6"/>
    <p:sldId id="2048" r:id="rId7"/>
    <p:sldId id="2049" r:id="rId8"/>
    <p:sldId id="2050" r:id="rId9"/>
    <p:sldId id="2052" r:id="rId10"/>
    <p:sldId id="2055" r:id="rId11"/>
    <p:sldId id="2056" r:id="rId1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3" clrIdx="0"/>
  <p:cmAuthor id="2" name="Microsoft Office User" initials="Office [2]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1E42"/>
    <a:srgbClr val="3B1F4D"/>
    <a:srgbClr val="000000"/>
    <a:srgbClr val="00B8DB"/>
    <a:srgbClr val="EC72A5"/>
    <a:srgbClr val="583F52"/>
    <a:srgbClr val="4AEDDE"/>
    <a:srgbClr val="FA5C79"/>
    <a:srgbClr val="F6DC0D"/>
    <a:srgbClr val="FDEA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EA68AA-6EFD-543A-9356-BAC3443A9382}" v="5" dt="2020-05-01T12:57:51.927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4" autoAdjust="0"/>
    <p:restoredTop sz="96202" autoAdjust="0"/>
  </p:normalViewPr>
  <p:slideViewPr>
    <p:cSldViewPr snapToGrid="0" snapToObjects="1">
      <p:cViewPr varScale="1">
        <p:scale>
          <a:sx n="34" d="100"/>
          <a:sy n="34" d="100"/>
        </p:scale>
        <p:origin x="654" y="96"/>
      </p:cViewPr>
      <p:guideLst>
        <p:guide orient="horz" pos="4320"/>
        <p:guide pos="76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4" d="100"/>
        <a:sy n="54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Nunito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Nunito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2/10/2021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Nunito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Nunito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Nunito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Nunito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Nunito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Nunito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Nunito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89425" y="-11796713"/>
            <a:ext cx="2215356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1145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89425" y="-11796713"/>
            <a:ext cx="2215356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1145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/>
          <p:cNvGrpSpPr/>
          <p:nvPr userDrawn="1"/>
        </p:nvGrpSpPr>
        <p:grpSpPr>
          <a:xfrm rot="5400000">
            <a:off x="-16715231" y="-397359"/>
            <a:ext cx="24535152" cy="4304369"/>
            <a:chOff x="0" y="-156114"/>
            <a:chExt cx="24535152" cy="4304369"/>
          </a:xfrm>
        </p:grpSpPr>
        <p:sp>
          <p:nvSpPr>
            <p:cNvPr id="50" name="Freeform 49"/>
            <p:cNvSpPr>
              <a:spLocks noChangeArrowheads="1"/>
            </p:cNvSpPr>
            <p:nvPr/>
          </p:nvSpPr>
          <p:spPr bwMode="auto">
            <a:xfrm>
              <a:off x="23378291" y="2431564"/>
              <a:ext cx="1134322" cy="1716691"/>
            </a:xfrm>
            <a:custGeom>
              <a:avLst/>
              <a:gdLst>
                <a:gd name="T0" fmla="*/ 0 w 1152"/>
                <a:gd name="T1" fmla="*/ 1739 h 1740"/>
                <a:gd name="T2" fmla="*/ 1151 w 1152"/>
                <a:gd name="T3" fmla="*/ 918 h 1740"/>
                <a:gd name="T4" fmla="*/ 1151 w 1152"/>
                <a:gd name="T5" fmla="*/ 0 h 1740"/>
                <a:gd name="T6" fmla="*/ 0 w 1152"/>
                <a:gd name="T7" fmla="*/ 1739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2" h="1740">
                  <a:moveTo>
                    <a:pt x="0" y="1739"/>
                  </a:moveTo>
                  <a:lnTo>
                    <a:pt x="1151" y="918"/>
                  </a:lnTo>
                  <a:lnTo>
                    <a:pt x="1151" y="0"/>
                  </a:lnTo>
                  <a:lnTo>
                    <a:pt x="0" y="173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197" b="0" i="0" dirty="0">
                <a:latin typeface="Nunito Light" charset="0"/>
              </a:endParaRPr>
            </a:p>
          </p:txBody>
        </p:sp>
        <p:sp>
          <p:nvSpPr>
            <p:cNvPr id="51" name="Freeform 50"/>
            <p:cNvSpPr>
              <a:spLocks noChangeArrowheads="1"/>
            </p:cNvSpPr>
            <p:nvPr/>
          </p:nvSpPr>
          <p:spPr bwMode="auto">
            <a:xfrm>
              <a:off x="23079221" y="-88970"/>
              <a:ext cx="1455931" cy="4233061"/>
            </a:xfrm>
            <a:custGeom>
              <a:avLst/>
              <a:gdLst>
                <a:gd name="T0" fmla="*/ 0 w 1479"/>
                <a:gd name="T1" fmla="*/ 0 h 4296"/>
                <a:gd name="T2" fmla="*/ 327 w 1479"/>
                <a:gd name="T3" fmla="*/ 4295 h 4296"/>
                <a:gd name="T4" fmla="*/ 1478 w 1479"/>
                <a:gd name="T5" fmla="*/ 2556 h 4296"/>
                <a:gd name="T6" fmla="*/ 1478 w 1479"/>
                <a:gd name="T7" fmla="*/ 0 h 4296"/>
                <a:gd name="T8" fmla="*/ 0 w 147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9" h="4296">
                  <a:moveTo>
                    <a:pt x="0" y="0"/>
                  </a:moveTo>
                  <a:lnTo>
                    <a:pt x="327" y="4295"/>
                  </a:lnTo>
                  <a:lnTo>
                    <a:pt x="1478" y="2556"/>
                  </a:lnTo>
                  <a:lnTo>
                    <a:pt x="147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197" b="0" i="0" dirty="0">
                <a:latin typeface="Nunito Light" charset="0"/>
              </a:endParaRPr>
            </a:p>
          </p:txBody>
        </p:sp>
        <p:sp>
          <p:nvSpPr>
            <p:cNvPr id="52" name="Freeform 51"/>
            <p:cNvSpPr>
              <a:spLocks noChangeArrowheads="1"/>
            </p:cNvSpPr>
            <p:nvPr/>
          </p:nvSpPr>
          <p:spPr bwMode="auto">
            <a:xfrm>
              <a:off x="20776620" y="-88970"/>
              <a:ext cx="2646748" cy="4233061"/>
            </a:xfrm>
            <a:custGeom>
              <a:avLst/>
              <a:gdLst>
                <a:gd name="T0" fmla="*/ 0 w 2687"/>
                <a:gd name="T1" fmla="*/ 0 h 4296"/>
                <a:gd name="T2" fmla="*/ 2686 w 2687"/>
                <a:gd name="T3" fmla="*/ 4295 h 4296"/>
                <a:gd name="T4" fmla="*/ 2359 w 2687"/>
                <a:gd name="T5" fmla="*/ 0 h 4296"/>
                <a:gd name="T6" fmla="*/ 0 w 2687"/>
                <a:gd name="T7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7" h="4296">
                  <a:moveTo>
                    <a:pt x="0" y="0"/>
                  </a:moveTo>
                  <a:lnTo>
                    <a:pt x="2686" y="4295"/>
                  </a:lnTo>
                  <a:lnTo>
                    <a:pt x="235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197" b="0" i="0" dirty="0">
                <a:latin typeface="Nunito Light" charset="0"/>
              </a:endParaRPr>
            </a:p>
          </p:txBody>
        </p:sp>
        <p:sp>
          <p:nvSpPr>
            <p:cNvPr id="53" name="Freeform 52"/>
            <p:cNvSpPr>
              <a:spLocks noChangeArrowheads="1"/>
            </p:cNvSpPr>
            <p:nvPr/>
          </p:nvSpPr>
          <p:spPr bwMode="auto">
            <a:xfrm>
              <a:off x="20420243" y="-88970"/>
              <a:ext cx="3003125" cy="4233061"/>
            </a:xfrm>
            <a:custGeom>
              <a:avLst/>
              <a:gdLst>
                <a:gd name="T0" fmla="*/ 0 w 3049"/>
                <a:gd name="T1" fmla="*/ 0 h 4296"/>
                <a:gd name="T2" fmla="*/ 43 w 3049"/>
                <a:gd name="T3" fmla="*/ 3187 h 4296"/>
                <a:gd name="T4" fmla="*/ 3048 w 3049"/>
                <a:gd name="T5" fmla="*/ 4295 h 4296"/>
                <a:gd name="T6" fmla="*/ 362 w 3049"/>
                <a:gd name="T7" fmla="*/ 0 h 4296"/>
                <a:gd name="T8" fmla="*/ 0 w 304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9" h="4296">
                  <a:moveTo>
                    <a:pt x="0" y="0"/>
                  </a:moveTo>
                  <a:lnTo>
                    <a:pt x="43" y="3187"/>
                  </a:lnTo>
                  <a:lnTo>
                    <a:pt x="3048" y="4295"/>
                  </a:lnTo>
                  <a:lnTo>
                    <a:pt x="362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197" b="0" i="0" dirty="0">
                <a:latin typeface="Nunito Light" charset="0"/>
              </a:endParaRPr>
            </a:p>
          </p:txBody>
        </p:sp>
        <p:sp>
          <p:nvSpPr>
            <p:cNvPr id="54" name="Freeform 53"/>
            <p:cNvSpPr>
              <a:spLocks noChangeArrowheads="1"/>
            </p:cNvSpPr>
            <p:nvPr/>
          </p:nvSpPr>
          <p:spPr bwMode="auto">
            <a:xfrm>
              <a:off x="17677877" y="-88971"/>
              <a:ext cx="2785824" cy="3142198"/>
            </a:xfrm>
            <a:custGeom>
              <a:avLst/>
              <a:gdLst>
                <a:gd name="T0" fmla="*/ 2126 w 2826"/>
                <a:gd name="T1" fmla="*/ 0 h 3188"/>
                <a:gd name="T2" fmla="*/ 0 w 2826"/>
                <a:gd name="T3" fmla="*/ 1954 h 3188"/>
                <a:gd name="T4" fmla="*/ 2825 w 2826"/>
                <a:gd name="T5" fmla="*/ 3187 h 3188"/>
                <a:gd name="T6" fmla="*/ 2782 w 2826"/>
                <a:gd name="T7" fmla="*/ 0 h 3188"/>
                <a:gd name="T8" fmla="*/ 2126 w 2826"/>
                <a:gd name="T9" fmla="*/ 0 h 3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6" h="3188">
                  <a:moveTo>
                    <a:pt x="2126" y="0"/>
                  </a:moveTo>
                  <a:lnTo>
                    <a:pt x="0" y="1954"/>
                  </a:lnTo>
                  <a:lnTo>
                    <a:pt x="2825" y="3187"/>
                  </a:lnTo>
                  <a:lnTo>
                    <a:pt x="2782" y="0"/>
                  </a:lnTo>
                  <a:lnTo>
                    <a:pt x="2126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197" b="0" i="0" dirty="0">
                <a:latin typeface="Nunito Light" charset="0"/>
              </a:endParaRPr>
            </a:p>
          </p:txBody>
        </p:sp>
        <p:sp>
          <p:nvSpPr>
            <p:cNvPr id="55" name="Freeform 54"/>
            <p:cNvSpPr>
              <a:spLocks noChangeArrowheads="1"/>
            </p:cNvSpPr>
            <p:nvPr/>
          </p:nvSpPr>
          <p:spPr bwMode="auto">
            <a:xfrm>
              <a:off x="17608342" y="-88971"/>
              <a:ext cx="2168684" cy="1925303"/>
            </a:xfrm>
            <a:custGeom>
              <a:avLst/>
              <a:gdLst>
                <a:gd name="T0" fmla="*/ 0 w 2199"/>
                <a:gd name="T1" fmla="*/ 0 h 1955"/>
                <a:gd name="T2" fmla="*/ 72 w 2199"/>
                <a:gd name="T3" fmla="*/ 1954 h 1955"/>
                <a:gd name="T4" fmla="*/ 2198 w 2199"/>
                <a:gd name="T5" fmla="*/ 0 h 1955"/>
                <a:gd name="T6" fmla="*/ 0 w 2199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9" h="1955">
                  <a:moveTo>
                    <a:pt x="0" y="0"/>
                  </a:moveTo>
                  <a:lnTo>
                    <a:pt x="72" y="1954"/>
                  </a:lnTo>
                  <a:lnTo>
                    <a:pt x="219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197" b="0" i="0" dirty="0">
                <a:latin typeface="Nunito Light" charset="0"/>
              </a:endParaRPr>
            </a:p>
          </p:txBody>
        </p:sp>
        <p:sp>
          <p:nvSpPr>
            <p:cNvPr id="56" name="Freeform 55"/>
            <p:cNvSpPr>
              <a:spLocks noChangeArrowheads="1"/>
            </p:cNvSpPr>
            <p:nvPr/>
          </p:nvSpPr>
          <p:spPr bwMode="auto">
            <a:xfrm>
              <a:off x="14888518" y="-88734"/>
              <a:ext cx="2811899" cy="1925303"/>
            </a:xfrm>
            <a:custGeom>
              <a:avLst/>
              <a:gdLst>
                <a:gd name="T0" fmla="*/ 0 w 2852"/>
                <a:gd name="T1" fmla="*/ 0 h 1955"/>
                <a:gd name="T2" fmla="*/ 2851 w 2852"/>
                <a:gd name="T3" fmla="*/ 1954 h 1955"/>
                <a:gd name="T4" fmla="*/ 2779 w 2852"/>
                <a:gd name="T5" fmla="*/ 0 h 1955"/>
                <a:gd name="T6" fmla="*/ 0 w 2852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2" h="1955">
                  <a:moveTo>
                    <a:pt x="0" y="0"/>
                  </a:moveTo>
                  <a:lnTo>
                    <a:pt x="2851" y="1954"/>
                  </a:lnTo>
                  <a:lnTo>
                    <a:pt x="277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197" b="0" i="0" dirty="0">
                <a:latin typeface="Nunito Light" charset="0"/>
              </a:endParaRPr>
            </a:p>
          </p:txBody>
        </p:sp>
        <p:sp>
          <p:nvSpPr>
            <p:cNvPr id="57" name="Freeform 56"/>
            <p:cNvSpPr>
              <a:spLocks noChangeArrowheads="1"/>
            </p:cNvSpPr>
            <p:nvPr/>
          </p:nvSpPr>
          <p:spPr bwMode="auto">
            <a:xfrm>
              <a:off x="13589856" y="-88970"/>
              <a:ext cx="4137447" cy="3520308"/>
            </a:xfrm>
            <a:custGeom>
              <a:avLst/>
              <a:gdLst>
                <a:gd name="T0" fmla="*/ 0 w 4196"/>
                <a:gd name="T1" fmla="*/ 0 h 3572"/>
                <a:gd name="T2" fmla="*/ 1886 w 4196"/>
                <a:gd name="T3" fmla="*/ 3571 h 3572"/>
                <a:gd name="T4" fmla="*/ 4195 w 4196"/>
                <a:gd name="T5" fmla="*/ 1954 h 3572"/>
                <a:gd name="T6" fmla="*/ 1344 w 4196"/>
                <a:gd name="T7" fmla="*/ 0 h 3572"/>
                <a:gd name="T8" fmla="*/ 0 w 4196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96" h="3572">
                  <a:moveTo>
                    <a:pt x="0" y="0"/>
                  </a:moveTo>
                  <a:lnTo>
                    <a:pt x="1886" y="3571"/>
                  </a:lnTo>
                  <a:lnTo>
                    <a:pt x="4195" y="1954"/>
                  </a:lnTo>
                  <a:lnTo>
                    <a:pt x="1344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197" b="0" i="0" dirty="0">
                <a:latin typeface="Nunito Light" charset="0"/>
              </a:endParaRPr>
            </a:p>
          </p:txBody>
        </p:sp>
        <p:sp>
          <p:nvSpPr>
            <p:cNvPr id="58" name="Freeform 57"/>
            <p:cNvSpPr>
              <a:spLocks noChangeArrowheads="1"/>
            </p:cNvSpPr>
            <p:nvPr/>
          </p:nvSpPr>
          <p:spPr bwMode="auto">
            <a:xfrm>
              <a:off x="11104147" y="-111272"/>
              <a:ext cx="4346058" cy="3520308"/>
            </a:xfrm>
            <a:custGeom>
              <a:avLst/>
              <a:gdLst>
                <a:gd name="T0" fmla="*/ 965 w 4408"/>
                <a:gd name="T1" fmla="*/ 0 h 3572"/>
                <a:gd name="T2" fmla="*/ 0 w 4408"/>
                <a:gd name="T3" fmla="*/ 1760 h 3572"/>
                <a:gd name="T4" fmla="*/ 4407 w 4408"/>
                <a:gd name="T5" fmla="*/ 3571 h 3572"/>
                <a:gd name="T6" fmla="*/ 2521 w 4408"/>
                <a:gd name="T7" fmla="*/ 0 h 3572"/>
                <a:gd name="T8" fmla="*/ 965 w 4408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8" h="3572">
                  <a:moveTo>
                    <a:pt x="965" y="0"/>
                  </a:moveTo>
                  <a:lnTo>
                    <a:pt x="0" y="1760"/>
                  </a:lnTo>
                  <a:lnTo>
                    <a:pt x="4407" y="3571"/>
                  </a:lnTo>
                  <a:lnTo>
                    <a:pt x="2521" y="0"/>
                  </a:lnTo>
                  <a:lnTo>
                    <a:pt x="965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197" b="0" i="0" dirty="0">
                <a:latin typeface="Nunito Light" charset="0"/>
              </a:endParaRPr>
            </a:p>
          </p:txBody>
        </p:sp>
        <p:sp>
          <p:nvSpPr>
            <p:cNvPr id="59" name="Freeform 58"/>
            <p:cNvSpPr>
              <a:spLocks noChangeArrowheads="1"/>
            </p:cNvSpPr>
            <p:nvPr/>
          </p:nvSpPr>
          <p:spPr bwMode="auto">
            <a:xfrm>
              <a:off x="9793019" y="-88970"/>
              <a:ext cx="369415" cy="195571"/>
            </a:xfrm>
            <a:custGeom>
              <a:avLst/>
              <a:gdLst>
                <a:gd name="T0" fmla="*/ 112 w 374"/>
                <a:gd name="T1" fmla="*/ 0 h 198"/>
                <a:gd name="T2" fmla="*/ 0 w 374"/>
                <a:gd name="T3" fmla="*/ 197 h 198"/>
                <a:gd name="T4" fmla="*/ 373 w 374"/>
                <a:gd name="T5" fmla="*/ 0 h 198"/>
                <a:gd name="T6" fmla="*/ 112 w 374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" h="198">
                  <a:moveTo>
                    <a:pt x="112" y="0"/>
                  </a:moveTo>
                  <a:lnTo>
                    <a:pt x="0" y="197"/>
                  </a:lnTo>
                  <a:lnTo>
                    <a:pt x="373" y="0"/>
                  </a:lnTo>
                  <a:lnTo>
                    <a:pt x="112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197" b="0" i="0" dirty="0">
                <a:latin typeface="Nunito Light" charset="0"/>
              </a:endParaRPr>
            </a:p>
          </p:txBody>
        </p:sp>
        <p:sp>
          <p:nvSpPr>
            <p:cNvPr id="60" name="Freeform 13"/>
            <p:cNvSpPr>
              <a:spLocks noChangeArrowheads="1"/>
            </p:cNvSpPr>
            <p:nvPr/>
          </p:nvSpPr>
          <p:spPr bwMode="auto">
            <a:xfrm>
              <a:off x="9698211" y="-88970"/>
              <a:ext cx="225996" cy="195571"/>
            </a:xfrm>
            <a:custGeom>
              <a:avLst/>
              <a:gdLst>
                <a:gd name="T0" fmla="*/ 0 w 231"/>
                <a:gd name="T1" fmla="*/ 0 h 198"/>
                <a:gd name="T2" fmla="*/ 118 w 231"/>
                <a:gd name="T3" fmla="*/ 197 h 198"/>
                <a:gd name="T4" fmla="*/ 230 w 231"/>
                <a:gd name="T5" fmla="*/ 0 h 198"/>
                <a:gd name="T6" fmla="*/ 0 w 231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1" h="198">
                  <a:moveTo>
                    <a:pt x="0" y="0"/>
                  </a:moveTo>
                  <a:lnTo>
                    <a:pt x="118" y="197"/>
                  </a:lnTo>
                  <a:lnTo>
                    <a:pt x="230" y="0"/>
                  </a:lnTo>
                  <a:lnTo>
                    <a:pt x="0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197" b="0" i="0" dirty="0">
                <a:latin typeface="Nunito Light" charset="0"/>
              </a:endParaRPr>
            </a:p>
          </p:txBody>
        </p:sp>
        <p:sp>
          <p:nvSpPr>
            <p:cNvPr id="61" name="Freeform 14"/>
            <p:cNvSpPr>
              <a:spLocks noChangeArrowheads="1"/>
            </p:cNvSpPr>
            <p:nvPr/>
          </p:nvSpPr>
          <p:spPr bwMode="auto">
            <a:xfrm>
              <a:off x="8502000" y="61758"/>
              <a:ext cx="2646751" cy="2259950"/>
            </a:xfrm>
            <a:custGeom>
              <a:avLst/>
              <a:gdLst>
                <a:gd name="T0" fmla="*/ 2685 w 2686"/>
                <a:gd name="T1" fmla="*/ 1563 h 2292"/>
                <a:gd name="T2" fmla="*/ 1308 w 2686"/>
                <a:gd name="T3" fmla="*/ 0 h 2292"/>
                <a:gd name="T4" fmla="*/ 0 w 2686"/>
                <a:gd name="T5" fmla="*/ 2291 h 2292"/>
                <a:gd name="T6" fmla="*/ 2685 w 2686"/>
                <a:gd name="T7" fmla="*/ 1563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6" h="2292">
                  <a:moveTo>
                    <a:pt x="2685" y="1563"/>
                  </a:moveTo>
                  <a:lnTo>
                    <a:pt x="1308" y="0"/>
                  </a:lnTo>
                  <a:lnTo>
                    <a:pt x="0" y="2291"/>
                  </a:lnTo>
                  <a:lnTo>
                    <a:pt x="2685" y="1563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197" b="0" i="0" dirty="0">
                <a:latin typeface="Nunito Light" charset="0"/>
              </a:endParaRPr>
            </a:p>
          </p:txBody>
        </p:sp>
        <p:sp>
          <p:nvSpPr>
            <p:cNvPr id="62" name="Freeform 15"/>
            <p:cNvSpPr>
              <a:spLocks noChangeArrowheads="1"/>
            </p:cNvSpPr>
            <p:nvPr/>
          </p:nvSpPr>
          <p:spPr bwMode="auto">
            <a:xfrm>
              <a:off x="6821130" y="61996"/>
              <a:ext cx="2985743" cy="2259950"/>
            </a:xfrm>
            <a:custGeom>
              <a:avLst/>
              <a:gdLst>
                <a:gd name="T0" fmla="*/ 3029 w 3030"/>
                <a:gd name="T1" fmla="*/ 0 h 2292"/>
                <a:gd name="T2" fmla="*/ 0 w 3030"/>
                <a:gd name="T3" fmla="*/ 624 h 2292"/>
                <a:gd name="T4" fmla="*/ 1721 w 3030"/>
                <a:gd name="T5" fmla="*/ 2291 h 2292"/>
                <a:gd name="T6" fmla="*/ 3029 w 3030"/>
                <a:gd name="T7" fmla="*/ 0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30" h="2292">
                  <a:moveTo>
                    <a:pt x="3029" y="0"/>
                  </a:moveTo>
                  <a:lnTo>
                    <a:pt x="0" y="624"/>
                  </a:lnTo>
                  <a:lnTo>
                    <a:pt x="1721" y="2291"/>
                  </a:lnTo>
                  <a:lnTo>
                    <a:pt x="3029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197" b="0" i="0" dirty="0">
                <a:latin typeface="Nunito Light" charset="0"/>
              </a:endParaRPr>
            </a:p>
          </p:txBody>
        </p:sp>
        <p:sp>
          <p:nvSpPr>
            <p:cNvPr id="63" name="Freeform 16"/>
            <p:cNvSpPr>
              <a:spLocks noChangeArrowheads="1"/>
            </p:cNvSpPr>
            <p:nvPr/>
          </p:nvSpPr>
          <p:spPr bwMode="auto">
            <a:xfrm>
              <a:off x="6829814" y="-88970"/>
              <a:ext cx="2985743" cy="808366"/>
            </a:xfrm>
            <a:custGeom>
              <a:avLst/>
              <a:gdLst>
                <a:gd name="T0" fmla="*/ 61 w 3030"/>
                <a:gd name="T1" fmla="*/ 0 h 822"/>
                <a:gd name="T2" fmla="*/ 0 w 3030"/>
                <a:gd name="T3" fmla="*/ 821 h 822"/>
                <a:gd name="T4" fmla="*/ 3029 w 3030"/>
                <a:gd name="T5" fmla="*/ 197 h 822"/>
                <a:gd name="T6" fmla="*/ 2911 w 3030"/>
                <a:gd name="T7" fmla="*/ 0 h 822"/>
                <a:gd name="T8" fmla="*/ 61 w 3030"/>
                <a:gd name="T9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0" h="822">
                  <a:moveTo>
                    <a:pt x="61" y="0"/>
                  </a:moveTo>
                  <a:lnTo>
                    <a:pt x="0" y="821"/>
                  </a:lnTo>
                  <a:lnTo>
                    <a:pt x="3029" y="197"/>
                  </a:lnTo>
                  <a:lnTo>
                    <a:pt x="2911" y="0"/>
                  </a:lnTo>
                  <a:lnTo>
                    <a:pt x="61" y="0"/>
                  </a:ln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197" b="0" i="0" dirty="0">
                <a:latin typeface="Nunito Light" charset="0"/>
              </a:endParaRPr>
            </a:p>
          </p:txBody>
        </p:sp>
        <p:sp>
          <p:nvSpPr>
            <p:cNvPr id="64" name="Freeform 17"/>
            <p:cNvSpPr>
              <a:spLocks noChangeArrowheads="1"/>
            </p:cNvSpPr>
            <p:nvPr/>
          </p:nvSpPr>
          <p:spPr bwMode="auto">
            <a:xfrm>
              <a:off x="5975275" y="-88970"/>
              <a:ext cx="943094" cy="808366"/>
            </a:xfrm>
            <a:custGeom>
              <a:avLst/>
              <a:gdLst>
                <a:gd name="T0" fmla="*/ 0 w 955"/>
                <a:gd name="T1" fmla="*/ 0 h 822"/>
                <a:gd name="T2" fmla="*/ 893 w 955"/>
                <a:gd name="T3" fmla="*/ 821 h 822"/>
                <a:gd name="T4" fmla="*/ 954 w 955"/>
                <a:gd name="T5" fmla="*/ 0 h 822"/>
                <a:gd name="T6" fmla="*/ 0 w 95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822">
                  <a:moveTo>
                    <a:pt x="0" y="0"/>
                  </a:moveTo>
                  <a:lnTo>
                    <a:pt x="893" y="821"/>
                  </a:lnTo>
                  <a:lnTo>
                    <a:pt x="954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197" b="0" i="0" dirty="0">
                <a:latin typeface="Nunito Light" charset="0"/>
              </a:endParaRPr>
            </a:p>
          </p:txBody>
        </p:sp>
        <p:sp>
          <p:nvSpPr>
            <p:cNvPr id="65" name="Freeform 18"/>
            <p:cNvSpPr>
              <a:spLocks noChangeArrowheads="1"/>
            </p:cNvSpPr>
            <p:nvPr/>
          </p:nvSpPr>
          <p:spPr bwMode="auto">
            <a:xfrm>
              <a:off x="5608571" y="674793"/>
              <a:ext cx="2916204" cy="1642810"/>
            </a:xfrm>
            <a:custGeom>
              <a:avLst/>
              <a:gdLst>
                <a:gd name="T0" fmla="*/ 2958 w 2959"/>
                <a:gd name="T1" fmla="*/ 1667 h 1668"/>
                <a:gd name="T2" fmla="*/ 1237 w 2959"/>
                <a:gd name="T3" fmla="*/ 0 h 1668"/>
                <a:gd name="T4" fmla="*/ 0 w 2959"/>
                <a:gd name="T5" fmla="*/ 1323 h 1668"/>
                <a:gd name="T6" fmla="*/ 2958 w 2959"/>
                <a:gd name="T7" fmla="*/ 1667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59" h="1668">
                  <a:moveTo>
                    <a:pt x="2958" y="1667"/>
                  </a:moveTo>
                  <a:lnTo>
                    <a:pt x="1237" y="0"/>
                  </a:lnTo>
                  <a:lnTo>
                    <a:pt x="0" y="1323"/>
                  </a:lnTo>
                  <a:lnTo>
                    <a:pt x="2958" y="1667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197" b="0" i="0" dirty="0">
                <a:latin typeface="Nunito Light" charset="0"/>
              </a:endParaRPr>
            </a:p>
          </p:txBody>
        </p:sp>
        <p:sp>
          <p:nvSpPr>
            <p:cNvPr id="66" name="Freeform 19"/>
            <p:cNvSpPr>
              <a:spLocks noChangeArrowheads="1"/>
            </p:cNvSpPr>
            <p:nvPr/>
          </p:nvSpPr>
          <p:spPr bwMode="auto">
            <a:xfrm>
              <a:off x="5092201" y="-155877"/>
              <a:ext cx="1760153" cy="2112184"/>
            </a:xfrm>
            <a:custGeom>
              <a:avLst/>
              <a:gdLst>
                <a:gd name="T0" fmla="*/ 0 w 1787"/>
                <a:gd name="T1" fmla="*/ 0 h 2145"/>
                <a:gd name="T2" fmla="*/ 549 w 1787"/>
                <a:gd name="T3" fmla="*/ 2144 h 2145"/>
                <a:gd name="T4" fmla="*/ 1786 w 1787"/>
                <a:gd name="T5" fmla="*/ 821 h 2145"/>
                <a:gd name="T6" fmla="*/ 893 w 1787"/>
                <a:gd name="T7" fmla="*/ 0 h 2145"/>
                <a:gd name="T8" fmla="*/ 0 w 1787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7" h="2145">
                  <a:moveTo>
                    <a:pt x="0" y="0"/>
                  </a:moveTo>
                  <a:lnTo>
                    <a:pt x="549" y="2144"/>
                  </a:lnTo>
                  <a:lnTo>
                    <a:pt x="1786" y="821"/>
                  </a:lnTo>
                  <a:lnTo>
                    <a:pt x="893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197" b="0" i="0" dirty="0">
                <a:latin typeface="Nunito Light" charset="0"/>
              </a:endParaRPr>
            </a:p>
          </p:txBody>
        </p:sp>
        <p:sp>
          <p:nvSpPr>
            <p:cNvPr id="67" name="Freeform 20"/>
            <p:cNvSpPr>
              <a:spLocks noChangeArrowheads="1"/>
            </p:cNvSpPr>
            <p:nvPr/>
          </p:nvSpPr>
          <p:spPr bwMode="auto">
            <a:xfrm>
              <a:off x="443059" y="190760"/>
              <a:ext cx="5232654" cy="2977052"/>
            </a:xfrm>
            <a:custGeom>
              <a:avLst/>
              <a:gdLst>
                <a:gd name="T0" fmla="*/ 5310 w 5311"/>
                <a:gd name="T1" fmla="*/ 1771 h 3020"/>
                <a:gd name="T2" fmla="*/ 853 w 5311"/>
                <a:gd name="T3" fmla="*/ 0 h 3020"/>
                <a:gd name="T4" fmla="*/ 0 w 5311"/>
                <a:gd name="T5" fmla="*/ 3019 h 3020"/>
                <a:gd name="T6" fmla="*/ 5310 w 5311"/>
                <a:gd name="T7" fmla="*/ 1771 h 3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11" h="3020">
                  <a:moveTo>
                    <a:pt x="5310" y="1771"/>
                  </a:moveTo>
                  <a:lnTo>
                    <a:pt x="853" y="0"/>
                  </a:lnTo>
                  <a:lnTo>
                    <a:pt x="0" y="3019"/>
                  </a:lnTo>
                  <a:lnTo>
                    <a:pt x="5310" y="1771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197" b="0" i="0" dirty="0">
                <a:latin typeface="Nunito Light" charset="0"/>
              </a:endParaRPr>
            </a:p>
          </p:txBody>
        </p:sp>
        <p:sp>
          <p:nvSpPr>
            <p:cNvPr id="68" name="Freeform 21"/>
            <p:cNvSpPr>
              <a:spLocks noChangeArrowheads="1"/>
            </p:cNvSpPr>
            <p:nvPr/>
          </p:nvSpPr>
          <p:spPr bwMode="auto">
            <a:xfrm>
              <a:off x="1264131" y="-156113"/>
              <a:ext cx="4393864" cy="2112184"/>
            </a:xfrm>
            <a:custGeom>
              <a:avLst/>
              <a:gdLst>
                <a:gd name="T0" fmla="*/ 936 w 4458"/>
                <a:gd name="T1" fmla="*/ 0 h 2145"/>
                <a:gd name="T2" fmla="*/ 0 w 4458"/>
                <a:gd name="T3" fmla="*/ 373 h 2145"/>
                <a:gd name="T4" fmla="*/ 4457 w 4458"/>
                <a:gd name="T5" fmla="*/ 2144 h 2145"/>
                <a:gd name="T6" fmla="*/ 3908 w 4458"/>
                <a:gd name="T7" fmla="*/ 0 h 2145"/>
                <a:gd name="T8" fmla="*/ 936 w 4458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8" h="2145">
                  <a:moveTo>
                    <a:pt x="936" y="0"/>
                  </a:moveTo>
                  <a:lnTo>
                    <a:pt x="0" y="373"/>
                  </a:lnTo>
                  <a:lnTo>
                    <a:pt x="4457" y="2144"/>
                  </a:lnTo>
                  <a:lnTo>
                    <a:pt x="3908" y="0"/>
                  </a:lnTo>
                  <a:lnTo>
                    <a:pt x="936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197" b="0" i="0" dirty="0">
                <a:latin typeface="Nunito Light" charset="0"/>
              </a:endParaRPr>
            </a:p>
          </p:txBody>
        </p:sp>
        <p:sp>
          <p:nvSpPr>
            <p:cNvPr id="69" name="Freeform 22"/>
            <p:cNvSpPr>
              <a:spLocks noChangeArrowheads="1"/>
            </p:cNvSpPr>
            <p:nvPr/>
          </p:nvSpPr>
          <p:spPr bwMode="auto">
            <a:xfrm>
              <a:off x="1264131" y="-133574"/>
              <a:ext cx="921364" cy="369415"/>
            </a:xfrm>
            <a:custGeom>
              <a:avLst/>
              <a:gdLst>
                <a:gd name="T0" fmla="*/ 72 w 937"/>
                <a:gd name="T1" fmla="*/ 0 h 374"/>
                <a:gd name="T2" fmla="*/ 0 w 937"/>
                <a:gd name="T3" fmla="*/ 373 h 374"/>
                <a:gd name="T4" fmla="*/ 936 w 937"/>
                <a:gd name="T5" fmla="*/ 0 h 374"/>
                <a:gd name="T6" fmla="*/ 72 w 937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7" h="374">
                  <a:moveTo>
                    <a:pt x="72" y="0"/>
                  </a:moveTo>
                  <a:lnTo>
                    <a:pt x="0" y="373"/>
                  </a:lnTo>
                  <a:lnTo>
                    <a:pt x="936" y="0"/>
                  </a:lnTo>
                  <a:lnTo>
                    <a:pt x="72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197" b="0" i="0" dirty="0">
                <a:latin typeface="Nunito Light" charset="0"/>
              </a:endParaRPr>
            </a:p>
          </p:txBody>
        </p:sp>
        <p:sp>
          <p:nvSpPr>
            <p:cNvPr id="70" name="Freeform 23"/>
            <p:cNvSpPr>
              <a:spLocks noChangeArrowheads="1"/>
            </p:cNvSpPr>
            <p:nvPr/>
          </p:nvSpPr>
          <p:spPr bwMode="auto">
            <a:xfrm>
              <a:off x="734484" y="-133574"/>
              <a:ext cx="621488" cy="369415"/>
            </a:xfrm>
            <a:custGeom>
              <a:avLst/>
              <a:gdLst>
                <a:gd name="T0" fmla="*/ 0 w 629"/>
                <a:gd name="T1" fmla="*/ 0 h 374"/>
                <a:gd name="T2" fmla="*/ 556 w 629"/>
                <a:gd name="T3" fmla="*/ 373 h 374"/>
                <a:gd name="T4" fmla="*/ 628 w 629"/>
                <a:gd name="T5" fmla="*/ 0 h 374"/>
                <a:gd name="T6" fmla="*/ 0 w 629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9" h="374">
                  <a:moveTo>
                    <a:pt x="0" y="0"/>
                  </a:moveTo>
                  <a:lnTo>
                    <a:pt x="556" y="373"/>
                  </a:lnTo>
                  <a:lnTo>
                    <a:pt x="628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197" b="0" i="0" dirty="0">
                <a:latin typeface="Nunito Light" charset="0"/>
              </a:endParaRPr>
            </a:p>
          </p:txBody>
        </p:sp>
        <p:sp>
          <p:nvSpPr>
            <p:cNvPr id="71" name="Freeform 24"/>
            <p:cNvSpPr>
              <a:spLocks noChangeArrowheads="1"/>
            </p:cNvSpPr>
            <p:nvPr/>
          </p:nvSpPr>
          <p:spPr bwMode="auto">
            <a:xfrm>
              <a:off x="0" y="885559"/>
              <a:ext cx="447642" cy="2259950"/>
            </a:xfrm>
            <a:custGeom>
              <a:avLst/>
              <a:gdLst>
                <a:gd name="T0" fmla="*/ 0 w 453"/>
                <a:gd name="T1" fmla="*/ 2104 h 2292"/>
                <a:gd name="T2" fmla="*/ 452 w 453"/>
                <a:gd name="T3" fmla="*/ 2291 h 2292"/>
                <a:gd name="T4" fmla="*/ 0 w 453"/>
                <a:gd name="T5" fmla="*/ 0 h 2292"/>
                <a:gd name="T6" fmla="*/ 0 w 453"/>
                <a:gd name="T7" fmla="*/ 2104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3" h="2292">
                  <a:moveTo>
                    <a:pt x="0" y="2104"/>
                  </a:moveTo>
                  <a:lnTo>
                    <a:pt x="452" y="2291"/>
                  </a:lnTo>
                  <a:lnTo>
                    <a:pt x="0" y="0"/>
                  </a:lnTo>
                  <a:lnTo>
                    <a:pt x="0" y="2104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197" b="0" i="0" dirty="0">
                <a:latin typeface="Nunito Light" charset="0"/>
              </a:endParaRPr>
            </a:p>
          </p:txBody>
        </p:sp>
        <p:sp>
          <p:nvSpPr>
            <p:cNvPr id="72" name="Freeform 25"/>
            <p:cNvSpPr>
              <a:spLocks noChangeArrowheads="1"/>
            </p:cNvSpPr>
            <p:nvPr/>
          </p:nvSpPr>
          <p:spPr bwMode="auto">
            <a:xfrm>
              <a:off x="0" y="-156114"/>
              <a:ext cx="1286433" cy="3342117"/>
            </a:xfrm>
            <a:custGeom>
              <a:avLst/>
              <a:gdLst>
                <a:gd name="T0" fmla="*/ 0 w 1306"/>
                <a:gd name="T1" fmla="*/ 0 h 3393"/>
                <a:gd name="T2" fmla="*/ 0 w 1306"/>
                <a:gd name="T3" fmla="*/ 1101 h 3393"/>
                <a:gd name="T4" fmla="*/ 452 w 1306"/>
                <a:gd name="T5" fmla="*/ 3392 h 3393"/>
                <a:gd name="T6" fmla="*/ 1305 w 1306"/>
                <a:gd name="T7" fmla="*/ 373 h 3393"/>
                <a:gd name="T8" fmla="*/ 749 w 1306"/>
                <a:gd name="T9" fmla="*/ 0 h 3393"/>
                <a:gd name="T10" fmla="*/ 0 w 1306"/>
                <a:gd name="T11" fmla="*/ 0 h 3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6" h="3393">
                  <a:moveTo>
                    <a:pt x="0" y="0"/>
                  </a:moveTo>
                  <a:lnTo>
                    <a:pt x="0" y="1101"/>
                  </a:lnTo>
                  <a:lnTo>
                    <a:pt x="452" y="3392"/>
                  </a:lnTo>
                  <a:lnTo>
                    <a:pt x="1305" y="373"/>
                  </a:lnTo>
                  <a:lnTo>
                    <a:pt x="749" y="0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197" b="0" i="0" dirty="0">
                <a:latin typeface="Nunito Light" charset="0"/>
              </a:endParaRPr>
            </a:p>
          </p:txBody>
        </p:sp>
        <p:sp>
          <p:nvSpPr>
            <p:cNvPr id="73" name="Freeform 26"/>
            <p:cNvSpPr>
              <a:spLocks noChangeArrowheads="1"/>
            </p:cNvSpPr>
            <p:nvPr/>
          </p:nvSpPr>
          <p:spPr bwMode="auto">
            <a:xfrm>
              <a:off x="8462804" y="1591817"/>
              <a:ext cx="6988462" cy="1786231"/>
            </a:xfrm>
            <a:custGeom>
              <a:avLst/>
              <a:gdLst>
                <a:gd name="T0" fmla="*/ 7092 w 7093"/>
                <a:gd name="T1" fmla="*/ 1811 h 1812"/>
                <a:gd name="T2" fmla="*/ 0 w 7093"/>
                <a:gd name="T3" fmla="*/ 728 h 1812"/>
                <a:gd name="T4" fmla="*/ 2685 w 7093"/>
                <a:gd name="T5" fmla="*/ 0 h 1812"/>
                <a:gd name="T6" fmla="*/ 7092 w 7093"/>
                <a:gd name="T7" fmla="*/ 1811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93" h="1812">
                  <a:moveTo>
                    <a:pt x="7092" y="1811"/>
                  </a:moveTo>
                  <a:lnTo>
                    <a:pt x="0" y="728"/>
                  </a:lnTo>
                  <a:lnTo>
                    <a:pt x="2685" y="0"/>
                  </a:lnTo>
                  <a:lnTo>
                    <a:pt x="7092" y="1811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197" b="0" i="0" dirty="0">
                <a:latin typeface="Nunito Light" charset="0"/>
              </a:endParaRPr>
            </a:p>
          </p:txBody>
        </p:sp>
        <p:sp>
          <p:nvSpPr>
            <p:cNvPr id="74" name="Freeform 12"/>
            <p:cNvSpPr>
              <a:spLocks noChangeArrowheads="1"/>
            </p:cNvSpPr>
            <p:nvPr/>
          </p:nvSpPr>
          <p:spPr bwMode="auto">
            <a:xfrm>
              <a:off x="9776123" y="-125128"/>
              <a:ext cx="2307757" cy="1734076"/>
            </a:xfrm>
            <a:custGeom>
              <a:avLst/>
              <a:gdLst>
                <a:gd name="T0" fmla="*/ 373 w 2343"/>
                <a:gd name="T1" fmla="*/ 0 h 1761"/>
                <a:gd name="T2" fmla="*/ 0 w 2343"/>
                <a:gd name="T3" fmla="*/ 197 h 1761"/>
                <a:gd name="T4" fmla="*/ 1377 w 2343"/>
                <a:gd name="T5" fmla="*/ 1760 h 1761"/>
                <a:gd name="T6" fmla="*/ 2342 w 2343"/>
                <a:gd name="T7" fmla="*/ 0 h 1761"/>
                <a:gd name="T8" fmla="*/ 373 w 2343"/>
                <a:gd name="T9" fmla="*/ 0 h 1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3" h="1761">
                  <a:moveTo>
                    <a:pt x="373" y="0"/>
                  </a:moveTo>
                  <a:lnTo>
                    <a:pt x="0" y="197"/>
                  </a:lnTo>
                  <a:lnTo>
                    <a:pt x="1377" y="1760"/>
                  </a:lnTo>
                  <a:lnTo>
                    <a:pt x="2342" y="0"/>
                  </a:lnTo>
                  <a:lnTo>
                    <a:pt x="373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197" b="0" i="0" dirty="0">
                <a:latin typeface="Nunito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97365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3197010" y="4806461"/>
            <a:ext cx="7271483" cy="4501662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400" b="0" i="0">
                <a:ln>
                  <a:noFill/>
                </a:ln>
                <a:solidFill>
                  <a:schemeClr val="tx2"/>
                </a:solidFill>
                <a:latin typeface="Nunito Light" charset="0"/>
                <a:ea typeface="Nunito Light" charset="0"/>
                <a:cs typeface="Nunito Light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elcome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5061158" y="3034096"/>
            <a:ext cx="5686758" cy="720534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400" b="0" i="0">
                <a:ln>
                  <a:noFill/>
                </a:ln>
                <a:solidFill>
                  <a:schemeClr val="tx2"/>
                </a:solidFill>
                <a:latin typeface="Nunito Light" charset="0"/>
                <a:ea typeface="Nunito Light" charset="0"/>
                <a:cs typeface="Nuni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3847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 Web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3323782" y="4620328"/>
            <a:ext cx="6780686" cy="3870367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400" b="0" i="0">
                <a:ln>
                  <a:noFill/>
                </a:ln>
                <a:solidFill>
                  <a:schemeClr val="tx2"/>
                </a:solidFill>
                <a:latin typeface="Nunito Light" charset="0"/>
                <a:ea typeface="Nunito Light" charset="0"/>
                <a:cs typeface="Nuni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90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 fea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5918883" y="3022867"/>
            <a:ext cx="4290417" cy="7627435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400" b="0" i="0">
                <a:ln>
                  <a:noFill/>
                </a:ln>
                <a:solidFill>
                  <a:schemeClr val="tx2"/>
                </a:solidFill>
                <a:latin typeface="Nunito Light" charset="0"/>
                <a:ea typeface="Nunito Light" charset="0"/>
                <a:cs typeface="Nuni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461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pp fea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5404344" y="5026243"/>
            <a:ext cx="5127624" cy="323913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400" b="0" i="0">
                <a:ln>
                  <a:noFill/>
                </a:ln>
                <a:solidFill>
                  <a:schemeClr val="tx2"/>
                </a:solidFill>
                <a:latin typeface="Nunito Light" charset="0"/>
                <a:ea typeface="Nunito Light" charset="0"/>
                <a:cs typeface="Nuni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6795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4747973" y="1969475"/>
            <a:ext cx="14881706" cy="6799385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400" b="0" i="0">
                <a:ln>
                  <a:noFill/>
                </a:ln>
                <a:solidFill>
                  <a:schemeClr val="tx2"/>
                </a:solidFill>
                <a:latin typeface="Nunito Light" charset="0"/>
                <a:ea typeface="Nunito Light" charset="0"/>
                <a:cs typeface="Nuni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891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77650" cy="13716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400" b="0" i="0">
                <a:ln>
                  <a:noFill/>
                </a:ln>
                <a:solidFill>
                  <a:schemeClr val="tx2"/>
                </a:solidFill>
                <a:latin typeface="Nunito Light" charset="0"/>
                <a:ea typeface="Nunito Light" charset="0"/>
                <a:cs typeface="Nunito Light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eative Break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4215036" y="1828798"/>
            <a:ext cx="7604168" cy="10034953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400" b="0" i="0">
                <a:ln>
                  <a:noFill/>
                </a:ln>
                <a:solidFill>
                  <a:schemeClr val="tx2"/>
                </a:solidFill>
                <a:latin typeface="Nunito Light" charset="0"/>
                <a:ea typeface="Nunito Light" charset="0"/>
                <a:cs typeface="Nuni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9471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198" y="962198"/>
            <a:ext cx="18972940" cy="1187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964" r:id="rId2"/>
    <p:sldLayoutId id="2147483966" r:id="rId3"/>
    <p:sldLayoutId id="2147483965" r:id="rId4"/>
    <p:sldLayoutId id="2147483962" r:id="rId5"/>
    <p:sldLayoutId id="2147483958" r:id="rId6"/>
    <p:sldLayoutId id="2147483959" r:id="rId7"/>
    <p:sldLayoutId id="2147483960" r:id="rId8"/>
    <p:sldLayoutId id="2147483953" r:id="rId9"/>
    <p:sldLayoutId id="2147483967" r:id="rId10"/>
    <p:sldLayoutId id="2147483956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1828434" rtl="0" eaLnBrk="1" latinLnBrk="0" hangingPunct="1">
        <a:lnSpc>
          <a:spcPct val="90000"/>
        </a:lnSpc>
        <a:spcBef>
          <a:spcPct val="0"/>
        </a:spcBef>
        <a:buNone/>
        <a:defRPr lang="en-US" sz="6000" kern="1200">
          <a:solidFill>
            <a:schemeClr val="tx1"/>
          </a:solidFill>
          <a:latin typeface="Lato Light" charset="0"/>
          <a:ea typeface="Lato Light" charset="0"/>
          <a:cs typeface="Lato Light" charset="0"/>
        </a:defRPr>
      </a:lvl1pPr>
    </p:titleStyle>
    <p:bodyStyle>
      <a:lvl1pPr marL="457109" indent="-457109" algn="l" defTabSz="1828434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lang="en-US" sz="48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1pPr>
      <a:lvl2pPr marL="137132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40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2pPr>
      <a:lvl3pPr marL="2285543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6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3pPr>
      <a:lvl4pPr marL="3199760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4pPr>
      <a:lvl5pPr marL="4113977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kern="1200" dirty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5pPr>
      <a:lvl6pPr marL="5028194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411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628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084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1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434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651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868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086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303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2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73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043" y="717901"/>
            <a:ext cx="9390439" cy="124205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71945" y="2112579"/>
            <a:ext cx="646386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latin typeface="Bookman Old Style" panose="02050604050505020204" pitchFamily="18" charset="0"/>
              </a:rPr>
              <a:t>Write your title here</a:t>
            </a:r>
          </a:p>
          <a:p>
            <a:r>
              <a:rPr lang="en-GB" sz="6600" dirty="0">
                <a:latin typeface="Bookman Old Style" panose="02050604050505020204" pitchFamily="18" charset="0"/>
              </a:rPr>
              <a:t>Don’t forget the author’s name!</a:t>
            </a:r>
          </a:p>
        </p:txBody>
      </p:sp>
    </p:spTree>
    <p:extLst>
      <p:ext uri="{BB962C8B-B14F-4D97-AF65-F5344CB8AC3E}">
        <p14:creationId xmlns:p14="http://schemas.microsoft.com/office/powerpoint/2010/main" val="1522796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888" y="2793528"/>
            <a:ext cx="6850062" cy="7538941"/>
          </a:xfrm>
        </p:spPr>
      </p:pic>
      <p:sp>
        <p:nvSpPr>
          <p:cNvPr id="4" name="TextBox 3"/>
          <p:cNvSpPr txBox="1"/>
          <p:nvPr/>
        </p:nvSpPr>
        <p:spPr>
          <a:xfrm>
            <a:off x="12732589" y="1673525"/>
            <a:ext cx="7901796" cy="10802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chemeClr val="bg2"/>
                </a:solidFill>
              </a:rPr>
              <a:t>You are going to turn your story into a book.</a:t>
            </a:r>
          </a:p>
          <a:p>
            <a:endParaRPr lang="en-GB" sz="4800" b="1" dirty="0">
              <a:solidFill>
                <a:schemeClr val="bg2"/>
              </a:solidFill>
            </a:endParaRPr>
          </a:p>
          <a:p>
            <a:r>
              <a:rPr lang="en-GB" sz="4800" b="1" dirty="0">
                <a:solidFill>
                  <a:schemeClr val="bg2"/>
                </a:solidFill>
              </a:rPr>
              <a:t>The first thing you will need to decide is how much text to include on each page.</a:t>
            </a: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9619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732589" y="1673525"/>
            <a:ext cx="7901796" cy="8586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 b="1" dirty="0">
                <a:solidFill>
                  <a:schemeClr val="bg2"/>
                </a:solidFill>
              </a:rPr>
              <a:t>You could make your text very large </a:t>
            </a: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531" y="3034096"/>
            <a:ext cx="5404011" cy="7205348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D7AFF2-C355-47E2-BA53-879DB5782BAC}"/>
              </a:ext>
            </a:extLst>
          </p:cNvPr>
          <p:cNvSpPr txBox="1"/>
          <p:nvPr/>
        </p:nvSpPr>
        <p:spPr>
          <a:xfrm>
            <a:off x="12884989" y="6119408"/>
            <a:ext cx="790179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/>
                </a:solidFill>
              </a:rPr>
              <a:t>Or much smaller, but keep it consistent throughout your book.</a:t>
            </a: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72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341" y="2459421"/>
            <a:ext cx="7188204" cy="7977351"/>
          </a:xfrm>
        </p:spPr>
      </p:pic>
      <p:sp>
        <p:nvSpPr>
          <p:cNvPr id="4" name="TextBox 3"/>
          <p:cNvSpPr txBox="1"/>
          <p:nvPr/>
        </p:nvSpPr>
        <p:spPr>
          <a:xfrm>
            <a:off x="12732589" y="1673525"/>
            <a:ext cx="7901796" cy="1671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/>
                </a:solidFill>
              </a:rPr>
              <a:t>Think about illustrations. You could draw some of your own or take some photos to include. </a:t>
            </a:r>
          </a:p>
          <a:p>
            <a:endParaRPr lang="en-GB" b="1" dirty="0">
              <a:solidFill>
                <a:schemeClr val="bg2"/>
              </a:solidFill>
            </a:endParaRPr>
          </a:p>
          <a:p>
            <a:r>
              <a:rPr lang="en-GB" b="1" dirty="0">
                <a:solidFill>
                  <a:schemeClr val="bg2"/>
                </a:solidFill>
              </a:rPr>
              <a:t>All of these cat photos are from Miss Ickeringill. She has a cat called Boris and last year P7 wrote a story about their own pets, during lockdown. </a:t>
            </a:r>
          </a:p>
          <a:p>
            <a:endParaRPr lang="en-GB" b="1" dirty="0">
              <a:solidFill>
                <a:schemeClr val="bg2"/>
              </a:solidFill>
            </a:endParaRPr>
          </a:p>
          <a:p>
            <a:r>
              <a:rPr lang="en-GB" b="1" dirty="0">
                <a:solidFill>
                  <a:schemeClr val="bg2"/>
                </a:solidFill>
              </a:rPr>
              <a:t>If you don’t want to draw or take pictures you could download some images from online content. </a:t>
            </a:r>
          </a:p>
          <a:p>
            <a:endParaRPr lang="en-GB" b="1" dirty="0">
              <a:solidFill>
                <a:schemeClr val="bg2"/>
              </a:solidFill>
            </a:endParaRPr>
          </a:p>
          <a:p>
            <a:r>
              <a:rPr lang="en-GB" b="1" dirty="0">
                <a:solidFill>
                  <a:schemeClr val="bg2"/>
                </a:solidFill>
              </a:rPr>
              <a:t>Or you could delete all the photos and just have text on each page. </a:t>
            </a: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333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5" r="20855"/>
          <a:stretch>
            <a:fillRect/>
          </a:stretch>
        </p:blipFill>
        <p:spPr>
          <a:xfrm>
            <a:off x="4433888" y="1966913"/>
            <a:ext cx="6850062" cy="8813800"/>
          </a:xfrm>
        </p:spPr>
      </p:pic>
      <p:sp>
        <p:nvSpPr>
          <p:cNvPr id="4" name="TextBox 3"/>
          <p:cNvSpPr txBox="1"/>
          <p:nvPr/>
        </p:nvSpPr>
        <p:spPr>
          <a:xfrm>
            <a:off x="12732589" y="1673525"/>
            <a:ext cx="7901796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>
              <a:solidFill>
                <a:schemeClr val="bg2"/>
              </a:solidFill>
            </a:endParaRPr>
          </a:p>
          <a:p>
            <a:r>
              <a:rPr lang="en-GB" b="1" dirty="0">
                <a:solidFill>
                  <a:schemeClr val="bg2"/>
                </a:solidFill>
              </a:rPr>
              <a:t>Think about how you will space out your story. </a:t>
            </a:r>
          </a:p>
          <a:p>
            <a:r>
              <a:rPr lang="en-GB" b="1" dirty="0">
                <a:solidFill>
                  <a:schemeClr val="bg2"/>
                </a:solidFill>
              </a:rPr>
              <a:t>How long do you want you book to be?</a:t>
            </a:r>
          </a:p>
          <a:p>
            <a:endParaRPr lang="en-GB" b="1" dirty="0">
              <a:solidFill>
                <a:schemeClr val="bg2"/>
              </a:solidFill>
            </a:endParaRPr>
          </a:p>
          <a:p>
            <a:r>
              <a:rPr lang="en-GB" b="1" dirty="0">
                <a:solidFill>
                  <a:schemeClr val="bg2"/>
                </a:solidFill>
              </a:rPr>
              <a:t>You can delete or add pages too. </a:t>
            </a: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246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" b="2481"/>
          <a:stretch>
            <a:fillRect/>
          </a:stretch>
        </p:blipFill>
        <p:spPr/>
      </p:pic>
      <p:sp>
        <p:nvSpPr>
          <p:cNvPr id="3" name="TextBox 2"/>
          <p:cNvSpPr txBox="1"/>
          <p:nvPr/>
        </p:nvSpPr>
        <p:spPr>
          <a:xfrm>
            <a:off x="12770069" y="1860331"/>
            <a:ext cx="778816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bg2"/>
                </a:solidFill>
              </a:rPr>
              <a:t>Another thing you might like to do is to add some animations – this will make your book a little interactive. You don’t have to do this, you might like the simple page turning format like a printed book </a:t>
            </a:r>
          </a:p>
        </p:txBody>
      </p:sp>
    </p:spTree>
    <p:extLst>
      <p:ext uri="{BB962C8B-B14F-4D97-AF65-F5344CB8AC3E}">
        <p14:creationId xmlns:p14="http://schemas.microsoft.com/office/powerpoint/2010/main" val="1522501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770069" y="1860331"/>
            <a:ext cx="778816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/>
                </a:solidFill>
              </a:rPr>
              <a:t>Practise playing your book using the tabs above. Think about how it looks.</a:t>
            </a:r>
          </a:p>
          <a:p>
            <a:endParaRPr lang="en-GB" b="1" dirty="0">
              <a:solidFill>
                <a:schemeClr val="bg2"/>
              </a:solidFill>
            </a:endParaRPr>
          </a:p>
          <a:p>
            <a:r>
              <a:rPr lang="en-GB" b="1" dirty="0">
                <a:solidFill>
                  <a:schemeClr val="bg2"/>
                </a:solidFill>
              </a:rPr>
              <a:t>If you need to make changes or shift parts of the story around it is easy to cut, copy and paste – use the right click.</a:t>
            </a:r>
          </a:p>
          <a:p>
            <a:endParaRPr lang="en-GB" b="1" dirty="0">
              <a:solidFill>
                <a:schemeClr val="bg2"/>
              </a:solidFill>
            </a:endParaRPr>
          </a:p>
          <a:p>
            <a:endParaRPr lang="en-GB" b="1" dirty="0">
              <a:solidFill>
                <a:schemeClr val="bg2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5"/>
          </p:nvPr>
        </p:nvSpPr>
        <p:spPr/>
      </p:sp>
      <p:pic>
        <p:nvPicPr>
          <p:cNvPr id="7" name="Picture Placeholder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6" r="20406"/>
          <a:stretch>
            <a:fillRect/>
          </a:stretch>
        </p:blipFill>
        <p:spPr>
          <a:xfrm>
            <a:off x="4304412" y="2175641"/>
            <a:ext cx="7085968" cy="8978203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</p:pic>
    </p:spTree>
    <p:extLst>
      <p:ext uri="{BB962C8B-B14F-4D97-AF65-F5344CB8AC3E}">
        <p14:creationId xmlns:p14="http://schemas.microsoft.com/office/powerpoint/2010/main" val="38199261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043" y="717901"/>
            <a:ext cx="9390439" cy="12420581"/>
          </a:xfrm>
          <a:prstGeom prst="rect">
            <a:avLst/>
          </a:prstGeom>
          <a:scene3d>
            <a:camera prst="orthographicFront">
              <a:rot lat="0" lon="21599971" rev="10799999"/>
            </a:camera>
            <a:lightRig rig="threePt" dir="t"/>
          </a:scene3d>
        </p:spPr>
      </p:pic>
      <p:sp>
        <p:nvSpPr>
          <p:cNvPr id="3" name="TextBox 2"/>
          <p:cNvSpPr txBox="1"/>
          <p:nvPr/>
        </p:nvSpPr>
        <p:spPr>
          <a:xfrm>
            <a:off x="8702566" y="2112579"/>
            <a:ext cx="6463862" cy="95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Bookman Old Style" panose="02050604050505020204" pitchFamily="18" charset="0"/>
              </a:rPr>
              <a:t>This space is for your blurb.</a:t>
            </a:r>
          </a:p>
          <a:p>
            <a:endParaRPr lang="en-GB" sz="4400" dirty="0">
              <a:latin typeface="Bookman Old Style" panose="02050604050505020204" pitchFamily="18" charset="0"/>
            </a:endParaRPr>
          </a:p>
          <a:p>
            <a:r>
              <a:rPr lang="en-GB" sz="4400" dirty="0">
                <a:latin typeface="Bookman Old Style" panose="02050604050505020204" pitchFamily="18" charset="0"/>
              </a:rPr>
              <a:t>Remember a blurb has 3 elements</a:t>
            </a:r>
          </a:p>
          <a:p>
            <a:pPr marL="742950" indent="-742950">
              <a:buAutoNum type="arabicPeriod"/>
            </a:pPr>
            <a:r>
              <a:rPr lang="en-GB" sz="4400" dirty="0">
                <a:latin typeface="Bookman Old Style" panose="02050604050505020204" pitchFamily="18" charset="0"/>
              </a:rPr>
              <a:t>A bit to entice the reader</a:t>
            </a:r>
          </a:p>
          <a:p>
            <a:pPr marL="742950" indent="-742950">
              <a:buAutoNum type="arabicPeriod"/>
            </a:pPr>
            <a:r>
              <a:rPr lang="en-GB" sz="4400" dirty="0">
                <a:latin typeface="Bookman Old Style" panose="02050604050505020204" pitchFamily="18" charset="0"/>
              </a:rPr>
              <a:t>An exciting quote from the book</a:t>
            </a:r>
          </a:p>
          <a:p>
            <a:pPr marL="742950" indent="-742950">
              <a:buAutoNum type="arabicPeriod"/>
            </a:pPr>
            <a:r>
              <a:rPr lang="en-GB" sz="4400" dirty="0">
                <a:latin typeface="Bookman Old Style" panose="02050604050505020204" pitchFamily="18" charset="0"/>
              </a:rPr>
              <a:t>Endorsements from readers (we’ll do this after we share with each other)</a:t>
            </a:r>
          </a:p>
          <a:p>
            <a:endParaRPr lang="en-GB" sz="4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09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Theme">
  <a:themeElements>
    <a:clrScheme name="pitch deck pro dark">
      <a:dk1>
        <a:srgbClr val="FFFFFF"/>
      </a:dk1>
      <a:lt1>
        <a:srgbClr val="FFFFFF"/>
      </a:lt1>
      <a:dk2>
        <a:srgbClr val="FFFFFF"/>
      </a:dk2>
      <a:lt2>
        <a:srgbClr val="2B3E5C"/>
      </a:lt2>
      <a:accent1>
        <a:srgbClr val="2ECAA2"/>
      </a:accent1>
      <a:accent2>
        <a:srgbClr val="40A2E6"/>
      </a:accent2>
      <a:accent3>
        <a:srgbClr val="367EC7"/>
      </a:accent3>
      <a:accent4>
        <a:srgbClr val="5B62CF"/>
      </a:accent4>
      <a:accent5>
        <a:srgbClr val="9CB1C9"/>
      </a:accent5>
      <a:accent6>
        <a:srgbClr val="DBDBDB"/>
      </a:accent6>
      <a:hlink>
        <a:srgbClr val="F33B48"/>
      </a:hlink>
      <a:folHlink>
        <a:srgbClr val="FFC000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3E7F26B36388419BF4FACBC9BBD257" ma:contentTypeVersion="3" ma:contentTypeDescription="Create a new document." ma:contentTypeScope="" ma:versionID="ab6347f6f8a6ffb2bcf29fb73c8e40a4">
  <xsd:schema xmlns:xsd="http://www.w3.org/2001/XMLSchema" xmlns:xs="http://www.w3.org/2001/XMLSchema" xmlns:p="http://schemas.microsoft.com/office/2006/metadata/properties" xmlns:ns2="1aff41a2-3ed9-4b08-8784-1fb25ca5c81c" targetNamespace="http://schemas.microsoft.com/office/2006/metadata/properties" ma:root="true" ma:fieldsID="beca7dc236ac042fd4ff636a94bd8572" ns2:_="">
    <xsd:import namespace="1aff41a2-3ed9-4b08-8784-1fb25ca5c81c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ff41a2-3ed9-4b08-8784-1fb25ca5c81c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1aff41a2-3ed9-4b08-8784-1fb25ca5c81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FF5AB13-3916-4A11-BDE1-E1BFC8D22E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aff41a2-3ed9-4b08-8784-1fb25ca5c8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1953085-523E-4BF5-A450-DA1A78D73727}">
  <ds:schemaRefs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dcmitype/"/>
    <ds:schemaRef ds:uri="http://www.w3.org/XML/1998/namespace"/>
    <ds:schemaRef ds:uri="1aff41a2-3ed9-4b08-8784-1fb25ca5c81c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C577CF7-BC3E-42D8-BD5A-5333677C982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29594</TotalTime>
  <Words>291</Words>
  <Application>Microsoft Office PowerPoint</Application>
  <PresentationFormat>Custom</PresentationFormat>
  <Paragraphs>65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Bookman Old Style</vt:lpstr>
      <vt:lpstr>Lato Light</vt:lpstr>
      <vt:lpstr>Nunito Light</vt:lpstr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Designed by Slidesmash</dc:creator>
  <cp:lastModifiedBy>Mrs Grant</cp:lastModifiedBy>
  <cp:revision>5817</cp:revision>
  <dcterms:created xsi:type="dcterms:W3CDTF">2014-11-12T21:47:38Z</dcterms:created>
  <dcterms:modified xsi:type="dcterms:W3CDTF">2021-02-10T14:29:18Z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0x010100283E7F26B36388419BF4FACBC9BBD257</vt:lpwstr>
  </property>
  <property fmtid="{D5CDD505-2E9C-101B-9397-08002B2CF9AE}" pid="3" name="Order">
    <vt:r8>316500</vt:r8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xd_Signature">
    <vt:bool>false</vt:bool>
  </property>
  <property fmtid="{D5CDD505-2E9C-101B-9397-08002B2CF9AE}" pid="8" name="xd_ProgID">
    <vt:lpwstr/>
  </property>
  <property fmtid="{D5CDD505-2E9C-101B-9397-08002B2CF9AE}" pid="9" name="TemplateUrl">
    <vt:lpwstr/>
  </property>
</Properties>
</file>